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9.xml.rels" ContentType="application/vnd.openxmlformats-package.relationships+xml"/>
  <Override PartName="/ppt/slideMasters/_rels/slideMaster10.xml.rels" ContentType="application/vnd.openxmlformats-package.relationships+xml"/>
  <Override PartName="/ppt/slideMasters/_rels/slideMaster11.xml.rels" ContentType="application/vnd.openxmlformats-package.relationships+xml"/>
  <Override PartName="/ppt/slideMasters/_rels/slideMaster12.xml.rels" ContentType="application/vnd.openxmlformats-package.relationships+xml"/>
  <Override PartName="/ppt/notesMasters/notesMaster1.xml" ContentType="application/vnd.openxmlformats-officedocument.presentationml.notesMaster+xml"/>
  <Override PartName="/ppt/notesMasters/_rels/notesMaster1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diagrams/quickStyle3.xml" ContentType="application/vnd.openxmlformats-officedocument.drawingml.diagram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drawing2.xml" ContentType="application/vnd.ms-office.drawingml.diagramDrawing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quickStyle4.xml" ContentType="application/vnd.openxmlformats-officedocument.drawingml.diagramStyle+xml"/>
  <Override PartName="/ppt/diagrams/quickStyle2.xml" ContentType="application/vnd.openxmlformats-officedocument.drawingml.diagramStyle+xml"/>
  <Override PartName="/ppt/diagrams/layout2.xml" ContentType="application/vnd.openxmlformats-officedocument.drawingml.diagramLayout+xml"/>
  <Override PartName="/ppt/diagrams/colors2.xml" ContentType="application/vnd.openxmlformats-officedocument.drawingml.diagramColors+xml"/>
  <Override PartName="/ppt/diagrams/drawing3.xml" ContentType="application/vnd.ms-office.drawingml.diagramDrawing+xml"/>
  <Override PartName="/ppt/diagrams/data3.xml" ContentType="application/vnd.openxmlformats-officedocument.drawingml.diagramData+xml"/>
  <Override PartName="/ppt/diagrams/quickStyle5.xml" ContentType="application/vnd.openxmlformats-officedocument.drawingml.diagramStyle+xml"/>
  <Override PartName="/ppt/diagrams/layout3.xml" ContentType="application/vnd.openxmlformats-officedocument.drawingml.diagramLayout+xml"/>
  <Override PartName="/ppt/diagrams/colors3.xml" ContentType="application/vnd.openxmlformats-officedocument.drawingml.diagramColors+xml"/>
  <Override PartName="/ppt/diagrams/drawing4.xml" ContentType="application/vnd.ms-office.drawingml.diagramDrawing+xml"/>
  <Override PartName="/ppt/diagrams/data4.xml" ContentType="application/vnd.openxmlformats-officedocument.drawingml.diagramData+xml"/>
  <Override PartName="/ppt/diagrams/quickStyle6.xml" ContentType="application/vnd.openxmlformats-officedocument.drawingml.diagramStyle+xml"/>
  <Override PartName="/ppt/diagrams/layout4.xml" ContentType="application/vnd.openxmlformats-officedocument.drawingml.diagramLayout+xml"/>
  <Override PartName="/ppt/diagrams/colors4.xml" ContentType="application/vnd.openxmlformats-officedocument.drawingml.diagramColors+xml"/>
  <Override PartName="/ppt/diagrams/drawing5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colors5.xml" ContentType="application/vnd.openxmlformats-officedocument.drawingml.diagramColors+xml"/>
  <Override PartName="/ppt/diagrams/drawing6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colors6.xml" ContentType="application/vnd.openxmlformats-officedocument.drawingml.diagramColor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media/image1.jpeg" ContentType="image/jpeg"/>
  <Override PartName="/ppt/media/image3.png" ContentType="image/png"/>
  <Override PartName="/ppt/media/image2.png" ContentType="image/png"/>
  <Override PartName="/ppt/media/image4.png" ContentType="image/png"/>
  <Override PartName="/ppt/media/image5.png" ContentType="image/png"/>
  <Override PartName="/ppt/media/image6.png" ContentType="image/png"/>
  <Override PartName="/ppt/media/image7.png" ContentType="image/png"/>
  <Override PartName="/ppt/media/image8.png" ContentType="image/png"/>
  <Override PartName="/ppt/media/image23.jpeg" ContentType="image/jpeg"/>
  <Override PartName="/ppt/media/image9.jpeg" ContentType="image/jpeg"/>
  <Override PartName="/ppt/media/image10.png" ContentType="image/png"/>
  <Override PartName="/ppt/media/image11.jpeg" ContentType="image/jpeg"/>
  <Override PartName="/ppt/media/image12.jpeg" ContentType="image/jpeg"/>
  <Override PartName="/ppt/media/image13.png" ContentType="image/png"/>
  <Override PartName="/ppt/media/image14.jpeg" ContentType="image/jpeg"/>
  <Override PartName="/ppt/media/image15.jpeg" ContentType="image/jpeg"/>
  <Override PartName="/ppt/media/image16.png" ContentType="image/png"/>
  <Override PartName="/ppt/media/image17.png" ContentType="image/png"/>
  <Override PartName="/ppt/media/image24.jpeg" ContentType="image/jpeg"/>
  <Override PartName="/ppt/media/image18.png" ContentType="image/png"/>
  <Override PartName="/ppt/media/image19.png" ContentType="image/png"/>
  <Override PartName="/ppt/media/image20.png" ContentType="image/png"/>
  <Override PartName="/ppt/media/image21.png" ContentType="image/png"/>
  <Override PartName="/ppt/media/image22.png" ContentType="image/png"/>
  <Override PartName="/ppt/media/image25.png" ContentType="image/png"/>
  <Override PartName="/ppt/media/image26.png" ContentType="image/png"/>
  <Override PartName="/ppt/media/image27.png" ContentType="image/png"/>
  <Override PartName="/ppt/media/image28.jpeg" ContentType="image/jpeg"/>
  <Override PartName="/ppt/notesSlides/notesSlide9.xml" ContentType="application/vnd.openxmlformats-officedocument.presentationml.notesSlide+xml"/>
  <Override PartName="/ppt/notesSlides/_rels/notesSlide9.xml.rels" ContentType="application/vnd.openxmlformats-package.relationships+xml"/>
  <Override PartName="/ppt/presProps.xml" ContentType="application/vnd.openxmlformats-officedocument.presentationml.presProps+xml"/>
  <Override PartName="/ppt/_rels/presentation.xml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0" r:id="rId3"/>
    <p:sldMasterId id="2147483652" r:id="rId4"/>
    <p:sldMasterId id="2147483654" r:id="rId5"/>
    <p:sldMasterId id="2147483656" r:id="rId6"/>
    <p:sldMasterId id="2147483658" r:id="rId7"/>
    <p:sldMasterId id="2147483660" r:id="rId8"/>
    <p:sldMasterId id="2147483662" r:id="rId9"/>
    <p:sldMasterId id="2147483664" r:id="rId10"/>
    <p:sldMasterId id="2147483666" r:id="rId11"/>
    <p:sldMasterId id="2147483668" r:id="rId12"/>
    <p:sldMasterId id="2147483670" r:id="rId13"/>
  </p:sldMasterIdLst>
  <p:notesMasterIdLst>
    <p:notesMasterId r:id="rId14"/>
  </p:notesMasterIdLst>
  <p:sldIdLst>
    <p:sldId id="256" r:id="rId15"/>
    <p:sldId id="257" r:id="rId16"/>
    <p:sldId id="258" r:id="rId17"/>
    <p:sldId id="259" r:id="rId18"/>
    <p:sldId id="260" r:id="rId19"/>
    <p:sldId id="261" r:id="rId20"/>
    <p:sldId id="262" r:id="rId21"/>
    <p:sldId id="263" r:id="rId22"/>
    <p:sldId id="264" r:id="rId23"/>
    <p:sldId id="265" r:id="rId24"/>
    <p:sldId id="266" r:id="rId25"/>
    <p:sldId id="267" r:id="rId26"/>
    <p:sldId id="268" r:id="rId27"/>
    <p:sldId id="269" r:id="rId28"/>
    <p:sldId id="270" r:id="rId29"/>
    <p:sldId id="271" r:id="rId30"/>
    <p:sldId id="272" r:id="rId31"/>
    <p:sldId id="273" r:id="rId32"/>
  </p:sldIdLst>
  <p:sldSz cx="12192000" cy="68580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slideMaster" Target="slideMasters/slideMaster12.xml"/><Relationship Id="rId14" Type="http://schemas.openxmlformats.org/officeDocument/2006/relationships/notesMaster" Target="notesMasters/notesMaster1.xml"/><Relationship Id="rId15" Type="http://schemas.openxmlformats.org/officeDocument/2006/relationships/slide" Target="slides/slide1.xml"/><Relationship Id="rId16" Type="http://schemas.openxmlformats.org/officeDocument/2006/relationships/slide" Target="slides/slide2.xml"/><Relationship Id="rId17" Type="http://schemas.openxmlformats.org/officeDocument/2006/relationships/slide" Target="slides/slide3.xml"/><Relationship Id="rId18" Type="http://schemas.openxmlformats.org/officeDocument/2006/relationships/slide" Target="slides/slide4.xml"/><Relationship Id="rId19" Type="http://schemas.openxmlformats.org/officeDocument/2006/relationships/slide" Target="slides/slide5.xml"/><Relationship Id="rId20" Type="http://schemas.openxmlformats.org/officeDocument/2006/relationships/slide" Target="slides/slide6.xml"/><Relationship Id="rId21" Type="http://schemas.openxmlformats.org/officeDocument/2006/relationships/slide" Target="slides/slide7.xml"/><Relationship Id="rId22" Type="http://schemas.openxmlformats.org/officeDocument/2006/relationships/slide" Target="slides/slide8.xml"/><Relationship Id="rId23" Type="http://schemas.openxmlformats.org/officeDocument/2006/relationships/slide" Target="slides/slide9.xml"/><Relationship Id="rId24" Type="http://schemas.openxmlformats.org/officeDocument/2006/relationships/slide" Target="slides/slide10.xml"/><Relationship Id="rId25" Type="http://schemas.openxmlformats.org/officeDocument/2006/relationships/slide" Target="slides/slide11.xml"/><Relationship Id="rId26" Type="http://schemas.openxmlformats.org/officeDocument/2006/relationships/slide" Target="slides/slide12.xml"/><Relationship Id="rId27" Type="http://schemas.openxmlformats.org/officeDocument/2006/relationships/slide" Target="slides/slide13.xml"/><Relationship Id="rId28" Type="http://schemas.openxmlformats.org/officeDocument/2006/relationships/slide" Target="slides/slide14.xml"/><Relationship Id="rId29" Type="http://schemas.openxmlformats.org/officeDocument/2006/relationships/slide" Target="slides/slide15.xml"/><Relationship Id="rId30" Type="http://schemas.openxmlformats.org/officeDocument/2006/relationships/slide" Target="slides/slide16.xml"/><Relationship Id="rId31" Type="http://schemas.openxmlformats.org/officeDocument/2006/relationships/slide" Target="slides/slide17.xml"/><Relationship Id="rId32" Type="http://schemas.openxmlformats.org/officeDocument/2006/relationships/slide" Target="slides/slide18.xml"/><Relationship Id="rId33" Type="http://schemas.openxmlformats.org/officeDocument/2006/relationships/presProps" Target="presProps.xml"/>
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94327EC-A390-443A-9D52-B385EE49403F}" type="doc">
      <dgm:prSet loTypeId="urn:microsoft.com/office/officeart/2005/8/layout/cycle1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871A917-B74A-4193-8FA9-337CB75513FA}">
      <dgm:prSet phldrT="[Text]"/>
      <dgm:spPr/>
      <dgm:t>
        <a:bodyPr/>
        <a:lstStyle/>
        <a:p>
          <a:r>
            <a:rPr lang="en-US" dirty="0"/>
            <a:t>Powder Deposition</a:t>
          </a:r>
        </a:p>
      </dgm:t>
    </dgm:pt>
    <dgm:pt modelId="{A4A5452A-B80B-4175-A0AB-28729C01AE35}" type="parTrans" cxnId="{213EF105-432B-4701-9E33-8130673E8918}">
      <dgm:prSet/>
      <dgm:spPr/>
      <dgm:t>
        <a:bodyPr/>
        <a:lstStyle/>
        <a:p>
          <a:endParaRPr lang="en-US"/>
        </a:p>
      </dgm:t>
    </dgm:pt>
    <dgm:pt modelId="{C208E0CF-AEC8-4A7E-B80D-4046913D111F}" type="sibTrans" cxnId="{213EF105-432B-4701-9E33-8130673E8918}">
      <dgm:prSet/>
      <dgm:spPr/>
      <dgm:t>
        <a:bodyPr/>
        <a:lstStyle/>
        <a:p>
          <a:endParaRPr lang="en-US"/>
        </a:p>
      </dgm:t>
    </dgm:pt>
    <dgm:pt modelId="{77518B2E-68D1-4235-8701-EDC6DC77B90D}">
      <dgm:prSet phldrT="[Text]"/>
      <dgm:spPr/>
      <dgm:t>
        <a:bodyPr/>
        <a:lstStyle/>
        <a:p>
          <a:r>
            <a:rPr lang="en-US" dirty="0"/>
            <a:t>Lasing</a:t>
          </a:r>
        </a:p>
      </dgm:t>
    </dgm:pt>
    <dgm:pt modelId="{2C4B2DCC-7179-49C6-AD41-ECBC2E85D8D6}" type="parTrans" cxnId="{90FFDA8B-3887-480E-AEED-906EB7F803C2}">
      <dgm:prSet/>
      <dgm:spPr/>
      <dgm:t>
        <a:bodyPr/>
        <a:lstStyle/>
        <a:p>
          <a:endParaRPr lang="en-US"/>
        </a:p>
      </dgm:t>
    </dgm:pt>
    <dgm:pt modelId="{461D406B-C9B3-4882-9ED9-2737E514698D}" type="sibTrans" cxnId="{90FFDA8B-3887-480E-AEED-906EB7F803C2}">
      <dgm:prSet/>
      <dgm:spPr/>
      <dgm:t>
        <a:bodyPr/>
        <a:lstStyle/>
        <a:p>
          <a:endParaRPr lang="en-US"/>
        </a:p>
      </dgm:t>
    </dgm:pt>
    <dgm:pt modelId="{4913A323-9F51-4EC4-BF69-3661DFF0859C}">
      <dgm:prSet phldrT="[Text]"/>
      <dgm:spPr/>
      <dgm:t>
        <a:bodyPr/>
        <a:lstStyle/>
        <a:p>
          <a:r>
            <a:rPr lang="en-US" dirty="0"/>
            <a:t>Solidification</a:t>
          </a:r>
        </a:p>
      </dgm:t>
    </dgm:pt>
    <dgm:pt modelId="{E1B74091-2C4F-4CDF-9CB9-68541BF6337B}" type="parTrans" cxnId="{C6D4AC1E-BF37-407C-BD5A-6B35E88EF2BE}">
      <dgm:prSet/>
      <dgm:spPr/>
      <dgm:t>
        <a:bodyPr/>
        <a:lstStyle/>
        <a:p>
          <a:endParaRPr lang="en-US"/>
        </a:p>
      </dgm:t>
    </dgm:pt>
    <dgm:pt modelId="{36F51E7A-376F-4A55-A21D-8ABF523EB91F}" type="sibTrans" cxnId="{C6D4AC1E-BF37-407C-BD5A-6B35E88EF2BE}">
      <dgm:prSet/>
      <dgm:spPr/>
      <dgm:t>
        <a:bodyPr/>
        <a:lstStyle/>
        <a:p>
          <a:endParaRPr lang="en-US"/>
        </a:p>
      </dgm:t>
    </dgm:pt>
    <dgm:pt modelId="{1F6AF264-DBED-43A6-91F2-4F0825F26C64}">
      <dgm:prSet phldrT="[Text]"/>
      <dgm:spPr/>
      <dgm:t>
        <a:bodyPr/>
        <a:lstStyle/>
        <a:p>
          <a:r>
            <a:rPr lang="en-US" dirty="0"/>
            <a:t>Platform Realignment</a:t>
          </a:r>
        </a:p>
      </dgm:t>
    </dgm:pt>
    <dgm:pt modelId="{67C90B80-1341-4887-894F-93768E7C990A}" type="parTrans" cxnId="{B6122611-CB5C-4F5F-98E7-42DE328C1F13}">
      <dgm:prSet/>
      <dgm:spPr/>
      <dgm:t>
        <a:bodyPr/>
        <a:lstStyle/>
        <a:p>
          <a:endParaRPr lang="en-US"/>
        </a:p>
      </dgm:t>
    </dgm:pt>
    <dgm:pt modelId="{1C05B419-45C2-42DE-B3AF-7FFD5B9583DE}" type="sibTrans" cxnId="{B6122611-CB5C-4F5F-98E7-42DE328C1F13}">
      <dgm:prSet/>
      <dgm:spPr/>
      <dgm:t>
        <a:bodyPr/>
        <a:lstStyle/>
        <a:p>
          <a:endParaRPr lang="en-US"/>
        </a:p>
      </dgm:t>
    </dgm:pt>
    <dgm:pt modelId="{C45CCE7F-6A04-4115-B596-2A9BAF462D2D}" type="pres">
      <dgm:prSet presAssocID="{D94327EC-A390-443A-9D52-B385EE49403F}" presName="cycle" presStyleCnt="0">
        <dgm:presLayoutVars>
          <dgm:dir/>
          <dgm:resizeHandles val="exact"/>
        </dgm:presLayoutVars>
      </dgm:prSet>
      <dgm:spPr/>
    </dgm:pt>
    <dgm:pt modelId="{A0DA70F9-7FA7-4CEB-81B3-D4DA8F037029}" type="pres">
      <dgm:prSet presAssocID="{A871A917-B74A-4193-8FA9-337CB75513FA}" presName="dummy" presStyleCnt="0"/>
      <dgm:spPr/>
    </dgm:pt>
    <dgm:pt modelId="{678AF204-A970-46B4-A29F-DB04395984D8}" type="pres">
      <dgm:prSet presAssocID="{A871A917-B74A-4193-8FA9-337CB75513FA}" presName="node" presStyleLbl="revTx" presStyleIdx="0" presStyleCnt="4">
        <dgm:presLayoutVars>
          <dgm:bulletEnabled val="1"/>
        </dgm:presLayoutVars>
      </dgm:prSet>
      <dgm:spPr/>
    </dgm:pt>
    <dgm:pt modelId="{8986EA32-6296-4854-94B8-F23DDC018D76}" type="pres">
      <dgm:prSet presAssocID="{C208E0CF-AEC8-4A7E-B80D-4046913D111F}" presName="sibTrans" presStyleLbl="node1" presStyleIdx="0" presStyleCnt="4"/>
      <dgm:spPr/>
    </dgm:pt>
    <dgm:pt modelId="{7C45C945-EA74-436A-BF15-B03E5F9B94DA}" type="pres">
      <dgm:prSet presAssocID="{77518B2E-68D1-4235-8701-EDC6DC77B90D}" presName="dummy" presStyleCnt="0"/>
      <dgm:spPr/>
    </dgm:pt>
    <dgm:pt modelId="{A06A06C7-764C-4A33-AA70-B9F37EFFC312}" type="pres">
      <dgm:prSet presAssocID="{77518B2E-68D1-4235-8701-EDC6DC77B90D}" presName="node" presStyleLbl="revTx" presStyleIdx="1" presStyleCnt="4">
        <dgm:presLayoutVars>
          <dgm:bulletEnabled val="1"/>
        </dgm:presLayoutVars>
      </dgm:prSet>
      <dgm:spPr/>
    </dgm:pt>
    <dgm:pt modelId="{373BF303-4E7D-4675-ABA2-C4DF002EC44E}" type="pres">
      <dgm:prSet presAssocID="{461D406B-C9B3-4882-9ED9-2737E514698D}" presName="sibTrans" presStyleLbl="node1" presStyleIdx="1" presStyleCnt="4"/>
      <dgm:spPr/>
    </dgm:pt>
    <dgm:pt modelId="{007C44C8-1248-4C25-B44B-A05DB6133E94}" type="pres">
      <dgm:prSet presAssocID="{4913A323-9F51-4EC4-BF69-3661DFF0859C}" presName="dummy" presStyleCnt="0"/>
      <dgm:spPr/>
    </dgm:pt>
    <dgm:pt modelId="{3F234112-3419-48E9-ACE9-A310DF678359}" type="pres">
      <dgm:prSet presAssocID="{4913A323-9F51-4EC4-BF69-3661DFF0859C}" presName="node" presStyleLbl="revTx" presStyleIdx="2" presStyleCnt="4">
        <dgm:presLayoutVars>
          <dgm:bulletEnabled val="1"/>
        </dgm:presLayoutVars>
      </dgm:prSet>
      <dgm:spPr/>
    </dgm:pt>
    <dgm:pt modelId="{AC851482-3C46-4075-8140-7BB7F2D0C1AC}" type="pres">
      <dgm:prSet presAssocID="{36F51E7A-376F-4A55-A21D-8ABF523EB91F}" presName="sibTrans" presStyleLbl="node1" presStyleIdx="2" presStyleCnt="4"/>
      <dgm:spPr/>
    </dgm:pt>
    <dgm:pt modelId="{75C1480C-B154-4767-A3EF-A1F05E11EF64}" type="pres">
      <dgm:prSet presAssocID="{1F6AF264-DBED-43A6-91F2-4F0825F26C64}" presName="dummy" presStyleCnt="0"/>
      <dgm:spPr/>
    </dgm:pt>
    <dgm:pt modelId="{6C7B34AA-D197-4EEC-B6F6-B9FB8F9C1C87}" type="pres">
      <dgm:prSet presAssocID="{1F6AF264-DBED-43A6-91F2-4F0825F26C64}" presName="node" presStyleLbl="revTx" presStyleIdx="3" presStyleCnt="4">
        <dgm:presLayoutVars>
          <dgm:bulletEnabled val="1"/>
        </dgm:presLayoutVars>
      </dgm:prSet>
      <dgm:spPr/>
    </dgm:pt>
    <dgm:pt modelId="{1837BC08-C27D-4367-B311-8FA6D4A0243C}" type="pres">
      <dgm:prSet presAssocID="{1C05B419-45C2-42DE-B3AF-7FFD5B9583DE}" presName="sibTrans" presStyleLbl="node1" presStyleIdx="3" presStyleCnt="4"/>
      <dgm:spPr/>
    </dgm:pt>
  </dgm:ptLst>
  <dgm:cxnLst>
    <dgm:cxn modelId="{213EF105-432B-4701-9E33-8130673E8918}" srcId="{D94327EC-A390-443A-9D52-B385EE49403F}" destId="{A871A917-B74A-4193-8FA9-337CB75513FA}" srcOrd="0" destOrd="0" parTransId="{A4A5452A-B80B-4175-A0AB-28729C01AE35}" sibTransId="{C208E0CF-AEC8-4A7E-B80D-4046913D111F}"/>
    <dgm:cxn modelId="{B6122611-CB5C-4F5F-98E7-42DE328C1F13}" srcId="{D94327EC-A390-443A-9D52-B385EE49403F}" destId="{1F6AF264-DBED-43A6-91F2-4F0825F26C64}" srcOrd="3" destOrd="0" parTransId="{67C90B80-1341-4887-894F-93768E7C990A}" sibTransId="{1C05B419-45C2-42DE-B3AF-7FFD5B9583DE}"/>
    <dgm:cxn modelId="{C6D4AC1E-BF37-407C-BD5A-6B35E88EF2BE}" srcId="{D94327EC-A390-443A-9D52-B385EE49403F}" destId="{4913A323-9F51-4EC4-BF69-3661DFF0859C}" srcOrd="2" destOrd="0" parTransId="{E1B74091-2C4F-4CDF-9CB9-68541BF6337B}" sibTransId="{36F51E7A-376F-4A55-A21D-8ABF523EB91F}"/>
    <dgm:cxn modelId="{8E268B26-55B9-4470-BB5A-7908B817F8DB}" type="presOf" srcId="{77518B2E-68D1-4235-8701-EDC6DC77B90D}" destId="{A06A06C7-764C-4A33-AA70-B9F37EFFC312}" srcOrd="0" destOrd="0" presId="urn:microsoft.com/office/officeart/2005/8/layout/cycle1"/>
    <dgm:cxn modelId="{F69D355E-E13C-46B8-B159-A030A12AB284}" type="presOf" srcId="{D94327EC-A390-443A-9D52-B385EE49403F}" destId="{C45CCE7F-6A04-4115-B596-2A9BAF462D2D}" srcOrd="0" destOrd="0" presId="urn:microsoft.com/office/officeart/2005/8/layout/cycle1"/>
    <dgm:cxn modelId="{8A116268-8EC2-46F4-B37C-CD41F7B84E89}" type="presOf" srcId="{C208E0CF-AEC8-4A7E-B80D-4046913D111F}" destId="{8986EA32-6296-4854-94B8-F23DDC018D76}" srcOrd="0" destOrd="0" presId="urn:microsoft.com/office/officeart/2005/8/layout/cycle1"/>
    <dgm:cxn modelId="{0FAA4B70-9801-4076-81A8-9946E6BD52FD}" type="presOf" srcId="{36F51E7A-376F-4A55-A21D-8ABF523EB91F}" destId="{AC851482-3C46-4075-8140-7BB7F2D0C1AC}" srcOrd="0" destOrd="0" presId="urn:microsoft.com/office/officeart/2005/8/layout/cycle1"/>
    <dgm:cxn modelId="{3762627E-8294-4972-AE29-F2AC0486515F}" type="presOf" srcId="{461D406B-C9B3-4882-9ED9-2737E514698D}" destId="{373BF303-4E7D-4675-ABA2-C4DF002EC44E}" srcOrd="0" destOrd="0" presId="urn:microsoft.com/office/officeart/2005/8/layout/cycle1"/>
    <dgm:cxn modelId="{90FFDA8B-3887-480E-AEED-906EB7F803C2}" srcId="{D94327EC-A390-443A-9D52-B385EE49403F}" destId="{77518B2E-68D1-4235-8701-EDC6DC77B90D}" srcOrd="1" destOrd="0" parTransId="{2C4B2DCC-7179-49C6-AD41-ECBC2E85D8D6}" sibTransId="{461D406B-C9B3-4882-9ED9-2737E514698D}"/>
    <dgm:cxn modelId="{B4679C94-144F-42F3-B982-6B0935AC2E7C}" type="presOf" srcId="{1C05B419-45C2-42DE-B3AF-7FFD5B9583DE}" destId="{1837BC08-C27D-4367-B311-8FA6D4A0243C}" srcOrd="0" destOrd="0" presId="urn:microsoft.com/office/officeart/2005/8/layout/cycle1"/>
    <dgm:cxn modelId="{3DAA7BA8-C6EF-49CE-A9F4-C2AECBD45A06}" type="presOf" srcId="{A871A917-B74A-4193-8FA9-337CB75513FA}" destId="{678AF204-A970-46B4-A29F-DB04395984D8}" srcOrd="0" destOrd="0" presId="urn:microsoft.com/office/officeart/2005/8/layout/cycle1"/>
    <dgm:cxn modelId="{E965AEB0-D6A7-42E4-8D08-A36EB8BADF3E}" type="presOf" srcId="{4913A323-9F51-4EC4-BF69-3661DFF0859C}" destId="{3F234112-3419-48E9-ACE9-A310DF678359}" srcOrd="0" destOrd="0" presId="urn:microsoft.com/office/officeart/2005/8/layout/cycle1"/>
    <dgm:cxn modelId="{916241C8-9AE7-46FB-853F-C0F23B5226FA}" type="presOf" srcId="{1F6AF264-DBED-43A6-91F2-4F0825F26C64}" destId="{6C7B34AA-D197-4EEC-B6F6-B9FB8F9C1C87}" srcOrd="0" destOrd="0" presId="urn:microsoft.com/office/officeart/2005/8/layout/cycle1"/>
    <dgm:cxn modelId="{4F27808D-5BD1-4504-936D-334134547E44}" type="presParOf" srcId="{C45CCE7F-6A04-4115-B596-2A9BAF462D2D}" destId="{A0DA70F9-7FA7-4CEB-81B3-D4DA8F037029}" srcOrd="0" destOrd="0" presId="urn:microsoft.com/office/officeart/2005/8/layout/cycle1"/>
    <dgm:cxn modelId="{E79774BB-8547-4BF4-B9F9-2BF11904E448}" type="presParOf" srcId="{C45CCE7F-6A04-4115-B596-2A9BAF462D2D}" destId="{678AF204-A970-46B4-A29F-DB04395984D8}" srcOrd="1" destOrd="0" presId="urn:microsoft.com/office/officeart/2005/8/layout/cycle1"/>
    <dgm:cxn modelId="{900757E2-8A47-4893-A47C-3CE34BA33BB3}" type="presParOf" srcId="{C45CCE7F-6A04-4115-B596-2A9BAF462D2D}" destId="{8986EA32-6296-4854-94B8-F23DDC018D76}" srcOrd="2" destOrd="0" presId="urn:microsoft.com/office/officeart/2005/8/layout/cycle1"/>
    <dgm:cxn modelId="{E9E52129-03C0-4ADD-8F21-8616F5F1B53F}" type="presParOf" srcId="{C45CCE7F-6A04-4115-B596-2A9BAF462D2D}" destId="{7C45C945-EA74-436A-BF15-B03E5F9B94DA}" srcOrd="3" destOrd="0" presId="urn:microsoft.com/office/officeart/2005/8/layout/cycle1"/>
    <dgm:cxn modelId="{2BF43CC1-BF8C-4CA1-9675-9820B0E88A49}" type="presParOf" srcId="{C45CCE7F-6A04-4115-B596-2A9BAF462D2D}" destId="{A06A06C7-764C-4A33-AA70-B9F37EFFC312}" srcOrd="4" destOrd="0" presId="urn:microsoft.com/office/officeart/2005/8/layout/cycle1"/>
    <dgm:cxn modelId="{A0D25BCA-6DF4-4800-8305-81F94663FF31}" type="presParOf" srcId="{C45CCE7F-6A04-4115-B596-2A9BAF462D2D}" destId="{373BF303-4E7D-4675-ABA2-C4DF002EC44E}" srcOrd="5" destOrd="0" presId="urn:microsoft.com/office/officeart/2005/8/layout/cycle1"/>
    <dgm:cxn modelId="{CEF05FC1-1A5F-47D6-8A4D-E95DFC6124C7}" type="presParOf" srcId="{C45CCE7F-6A04-4115-B596-2A9BAF462D2D}" destId="{007C44C8-1248-4C25-B44B-A05DB6133E94}" srcOrd="6" destOrd="0" presId="urn:microsoft.com/office/officeart/2005/8/layout/cycle1"/>
    <dgm:cxn modelId="{89D08B48-C4D0-4CB5-A599-19E784F818B2}" type="presParOf" srcId="{C45CCE7F-6A04-4115-B596-2A9BAF462D2D}" destId="{3F234112-3419-48E9-ACE9-A310DF678359}" srcOrd="7" destOrd="0" presId="urn:microsoft.com/office/officeart/2005/8/layout/cycle1"/>
    <dgm:cxn modelId="{2F345BC5-19D4-4508-B0C7-A3E15834AB5A}" type="presParOf" srcId="{C45CCE7F-6A04-4115-B596-2A9BAF462D2D}" destId="{AC851482-3C46-4075-8140-7BB7F2D0C1AC}" srcOrd="8" destOrd="0" presId="urn:microsoft.com/office/officeart/2005/8/layout/cycle1"/>
    <dgm:cxn modelId="{42DFE36F-C02D-4493-8CF4-6D20E308EDFA}" type="presParOf" srcId="{C45CCE7F-6A04-4115-B596-2A9BAF462D2D}" destId="{75C1480C-B154-4767-A3EF-A1F05E11EF64}" srcOrd="9" destOrd="0" presId="urn:microsoft.com/office/officeart/2005/8/layout/cycle1"/>
    <dgm:cxn modelId="{DEC1BC1C-0AB6-473B-8304-7829FAC760CA}" type="presParOf" srcId="{C45CCE7F-6A04-4115-B596-2A9BAF462D2D}" destId="{6C7B34AA-D197-4EEC-B6F6-B9FB8F9C1C87}" srcOrd="10" destOrd="0" presId="urn:microsoft.com/office/officeart/2005/8/layout/cycle1"/>
    <dgm:cxn modelId="{20E78FF9-27EC-439A-B879-31D4B8582067}" type="presParOf" srcId="{C45CCE7F-6A04-4115-B596-2A9BAF462D2D}" destId="{1837BC08-C27D-4367-B311-8FA6D4A0243C}" srcOrd="11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26AF240-98B0-4CA0-8880-1854E05ACA42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C132BB6-EF41-466B-BD27-8542E279A4D0}">
      <dgm:prSet phldrT="[Text]"/>
      <dgm:spPr/>
      <dgm:t>
        <a:bodyPr/>
        <a:lstStyle/>
        <a:p>
          <a:r>
            <a:rPr lang="en-US" dirty="0"/>
            <a:t>Material</a:t>
          </a:r>
        </a:p>
      </dgm:t>
    </dgm:pt>
    <dgm:pt modelId="{3887339A-E0F4-4356-9D4F-331DBAAA8ABC}" type="parTrans" cxnId="{704CFA05-2ECE-41D1-A50B-90DE4EF5CC31}">
      <dgm:prSet/>
      <dgm:spPr/>
      <dgm:t>
        <a:bodyPr/>
        <a:lstStyle/>
        <a:p>
          <a:endParaRPr lang="en-US"/>
        </a:p>
      </dgm:t>
    </dgm:pt>
    <dgm:pt modelId="{7FC35E56-C96C-40FD-98E4-71EEDF720F22}" type="sibTrans" cxnId="{704CFA05-2ECE-41D1-A50B-90DE4EF5CC31}">
      <dgm:prSet/>
      <dgm:spPr/>
      <dgm:t>
        <a:bodyPr/>
        <a:lstStyle/>
        <a:p>
          <a:endParaRPr lang="en-US"/>
        </a:p>
      </dgm:t>
    </dgm:pt>
    <dgm:pt modelId="{55ECFDD7-2457-49A2-B1E1-18A207AA1CFA}">
      <dgm:prSet phldrT="[Text]"/>
      <dgm:spPr/>
      <dgm:t>
        <a:bodyPr/>
        <a:lstStyle/>
        <a:p>
          <a:pPr>
            <a:buFont typeface="+mj-lt"/>
            <a:buAutoNum type="arabicPeriod"/>
          </a:pPr>
          <a:r>
            <a:rPr lang="en-US" dirty="0"/>
            <a:t>Thermal Stress &amp; Distortion</a:t>
          </a:r>
        </a:p>
      </dgm:t>
    </dgm:pt>
    <dgm:pt modelId="{0C938F2E-A3F7-443B-8EA2-EBFF7C581AB4}" type="parTrans" cxnId="{88B59C9B-6735-49C5-A59F-2C134A2437CE}">
      <dgm:prSet/>
      <dgm:spPr/>
      <dgm:t>
        <a:bodyPr/>
        <a:lstStyle/>
        <a:p>
          <a:endParaRPr lang="en-US"/>
        </a:p>
      </dgm:t>
    </dgm:pt>
    <dgm:pt modelId="{58092F72-17EF-4E94-8E4F-A5ABDE8238FA}" type="sibTrans" cxnId="{88B59C9B-6735-49C5-A59F-2C134A2437CE}">
      <dgm:prSet/>
      <dgm:spPr/>
      <dgm:t>
        <a:bodyPr/>
        <a:lstStyle/>
        <a:p>
          <a:endParaRPr lang="en-US"/>
        </a:p>
      </dgm:t>
    </dgm:pt>
    <dgm:pt modelId="{CD044E4B-99BD-433C-9A09-9085445D5200}">
      <dgm:prSet phldrT="[Text]"/>
      <dgm:spPr/>
      <dgm:t>
        <a:bodyPr/>
        <a:lstStyle/>
        <a:p>
          <a:r>
            <a:rPr lang="en-US" dirty="0"/>
            <a:t>User-Based</a:t>
          </a:r>
        </a:p>
      </dgm:t>
    </dgm:pt>
    <dgm:pt modelId="{0A086CF6-FFAE-4085-A6A4-2D561EDC93CB}" type="parTrans" cxnId="{A27CE7CB-A86B-4E76-9246-188A2CB48892}">
      <dgm:prSet/>
      <dgm:spPr/>
      <dgm:t>
        <a:bodyPr/>
        <a:lstStyle/>
        <a:p>
          <a:endParaRPr lang="en-US"/>
        </a:p>
      </dgm:t>
    </dgm:pt>
    <dgm:pt modelId="{3E4A46EE-9774-4B17-B592-A05E78E67D07}" type="sibTrans" cxnId="{A27CE7CB-A86B-4E76-9246-188A2CB48892}">
      <dgm:prSet/>
      <dgm:spPr/>
      <dgm:t>
        <a:bodyPr/>
        <a:lstStyle/>
        <a:p>
          <a:endParaRPr lang="en-US"/>
        </a:p>
      </dgm:t>
    </dgm:pt>
    <dgm:pt modelId="{1646A9D3-325B-4F96-B1F5-13A44BC9D512}">
      <dgm:prSet phldrT="[Text]"/>
      <dgm:spPr/>
      <dgm:t>
        <a:bodyPr/>
        <a:lstStyle/>
        <a:p>
          <a:pPr>
            <a:buFont typeface="+mj-lt"/>
            <a:buAutoNum type="arabicPeriod"/>
          </a:pPr>
          <a:r>
            <a:rPr lang="en-US" dirty="0"/>
            <a:t>Machine Calibration &amp; Maintenance</a:t>
          </a:r>
        </a:p>
      </dgm:t>
    </dgm:pt>
    <dgm:pt modelId="{9C0C91B0-4130-4678-80E3-DD0FC9A7E080}" type="parTrans" cxnId="{9AB10F3D-6E89-463F-8A2F-7292FD96FBAB}">
      <dgm:prSet/>
      <dgm:spPr/>
      <dgm:t>
        <a:bodyPr/>
        <a:lstStyle/>
        <a:p>
          <a:endParaRPr lang="en-US"/>
        </a:p>
      </dgm:t>
    </dgm:pt>
    <dgm:pt modelId="{8EB8309A-F531-4345-9B3D-7572CFD1BF9D}" type="sibTrans" cxnId="{9AB10F3D-6E89-463F-8A2F-7292FD96FBAB}">
      <dgm:prSet/>
      <dgm:spPr/>
      <dgm:t>
        <a:bodyPr/>
        <a:lstStyle/>
        <a:p>
          <a:endParaRPr lang="en-US"/>
        </a:p>
      </dgm:t>
    </dgm:pt>
    <dgm:pt modelId="{0151BF15-360A-4015-8192-63583D3AAD6E}">
      <dgm:prSet phldrT="[Text]"/>
      <dgm:spPr/>
      <dgm:t>
        <a:bodyPr/>
        <a:lstStyle/>
        <a:p>
          <a:pPr>
            <a:buFont typeface="+mj-lt"/>
            <a:buAutoNum type="arabicPeriod"/>
          </a:pPr>
          <a:r>
            <a:rPr lang="en-US" dirty="0"/>
            <a:t>Environmental Conditions</a:t>
          </a:r>
        </a:p>
      </dgm:t>
    </dgm:pt>
    <dgm:pt modelId="{C676A7E5-CD52-491F-A50E-8A34EF4A7FCE}" type="parTrans" cxnId="{4C554AD4-8DC9-4FB6-9599-7057BC01F4CF}">
      <dgm:prSet/>
      <dgm:spPr/>
      <dgm:t>
        <a:bodyPr/>
        <a:lstStyle/>
        <a:p>
          <a:endParaRPr lang="en-US"/>
        </a:p>
      </dgm:t>
    </dgm:pt>
    <dgm:pt modelId="{5A365229-0455-47CA-ACC8-CD9D45F5BEA7}" type="sibTrans" cxnId="{4C554AD4-8DC9-4FB6-9599-7057BC01F4CF}">
      <dgm:prSet/>
      <dgm:spPr/>
      <dgm:t>
        <a:bodyPr/>
        <a:lstStyle/>
        <a:p>
          <a:endParaRPr lang="en-US"/>
        </a:p>
      </dgm:t>
    </dgm:pt>
    <dgm:pt modelId="{713593D7-FD97-4149-8E39-6123FE2B8C0B}">
      <dgm:prSet phldrT="[Text]"/>
      <dgm:spPr/>
      <dgm:t>
        <a:bodyPr/>
        <a:lstStyle/>
        <a:p>
          <a:r>
            <a:rPr lang="en-US" dirty="0"/>
            <a:t>Design-Based</a:t>
          </a:r>
        </a:p>
      </dgm:t>
    </dgm:pt>
    <dgm:pt modelId="{EFD6ED10-6A31-47BF-9B28-6C5D84AB6BBB}" type="parTrans" cxnId="{80344A4B-B2CE-4915-B197-73ADA5CBD53E}">
      <dgm:prSet/>
      <dgm:spPr/>
      <dgm:t>
        <a:bodyPr/>
        <a:lstStyle/>
        <a:p>
          <a:endParaRPr lang="en-US"/>
        </a:p>
      </dgm:t>
    </dgm:pt>
    <dgm:pt modelId="{3CCECE31-D59E-40CB-B79D-CE66D75606DB}" type="sibTrans" cxnId="{80344A4B-B2CE-4915-B197-73ADA5CBD53E}">
      <dgm:prSet/>
      <dgm:spPr/>
      <dgm:t>
        <a:bodyPr/>
        <a:lstStyle/>
        <a:p>
          <a:endParaRPr lang="en-US"/>
        </a:p>
      </dgm:t>
    </dgm:pt>
    <dgm:pt modelId="{99269542-4F29-47B5-A9B9-43ABDF432A85}">
      <dgm:prSet/>
      <dgm:spPr/>
      <dgm:t>
        <a:bodyPr/>
        <a:lstStyle/>
        <a:p>
          <a:endParaRPr lang="en-US" dirty="0"/>
        </a:p>
      </dgm:t>
    </dgm:pt>
    <dgm:pt modelId="{C04E6196-ECE6-4780-87FD-3744785E2EA6}" type="parTrans" cxnId="{43B32551-96E0-424B-85DD-8B140800583F}">
      <dgm:prSet/>
      <dgm:spPr/>
      <dgm:t>
        <a:bodyPr/>
        <a:lstStyle/>
        <a:p>
          <a:endParaRPr lang="en-US"/>
        </a:p>
      </dgm:t>
    </dgm:pt>
    <dgm:pt modelId="{E68DE8A8-A659-41ED-B73A-BA44117184EA}" type="sibTrans" cxnId="{43B32551-96E0-424B-85DD-8B140800583F}">
      <dgm:prSet/>
      <dgm:spPr/>
      <dgm:t>
        <a:bodyPr/>
        <a:lstStyle/>
        <a:p>
          <a:endParaRPr lang="en-US"/>
        </a:p>
      </dgm:t>
    </dgm:pt>
    <dgm:pt modelId="{B1004679-2387-4497-9F8B-582D70CF01E3}">
      <dgm:prSet phldrT="[Text]"/>
      <dgm:spPr/>
      <dgm:t>
        <a:bodyPr/>
        <a:lstStyle/>
        <a:p>
          <a:pPr>
            <a:buFont typeface="+mj-lt"/>
            <a:buAutoNum type="arabicPeriod"/>
          </a:pPr>
          <a:r>
            <a:rPr lang="en-US" dirty="0"/>
            <a:t>Powder Material Inconsistencies</a:t>
          </a:r>
        </a:p>
      </dgm:t>
    </dgm:pt>
    <dgm:pt modelId="{41DE33AF-AE25-4932-B821-83C65CFB4FC9}" type="parTrans" cxnId="{B7FD0810-F3F3-4E73-8716-E203CCBCE377}">
      <dgm:prSet/>
      <dgm:spPr/>
      <dgm:t>
        <a:bodyPr/>
        <a:lstStyle/>
        <a:p>
          <a:endParaRPr lang="en-US"/>
        </a:p>
      </dgm:t>
    </dgm:pt>
    <dgm:pt modelId="{1875F7F1-B12E-4520-8BAE-5165A8D4BF8A}" type="sibTrans" cxnId="{B7FD0810-F3F3-4E73-8716-E203CCBCE377}">
      <dgm:prSet/>
      <dgm:spPr/>
      <dgm:t>
        <a:bodyPr/>
        <a:lstStyle/>
        <a:p>
          <a:endParaRPr lang="en-US"/>
        </a:p>
      </dgm:t>
    </dgm:pt>
    <dgm:pt modelId="{F43A7682-06CA-4163-B7AC-176C1D26B096}">
      <dgm:prSet phldrT="[Text]"/>
      <dgm:spPr/>
      <dgm:t>
        <a:bodyPr/>
        <a:lstStyle/>
        <a:p>
          <a:pPr>
            <a:buFont typeface="+mj-lt"/>
            <a:buAutoNum type="arabicPeriod"/>
          </a:pPr>
          <a:r>
            <a:rPr lang="en-US" dirty="0"/>
            <a:t>Post-Processing Techniques</a:t>
          </a:r>
        </a:p>
      </dgm:t>
    </dgm:pt>
    <dgm:pt modelId="{9F4B1B3A-F7BB-4DBA-BC7B-485B0679F1E0}" type="parTrans" cxnId="{8C484947-0570-4368-959E-68E8B5668E44}">
      <dgm:prSet/>
      <dgm:spPr/>
      <dgm:t>
        <a:bodyPr/>
        <a:lstStyle/>
        <a:p>
          <a:endParaRPr lang="en-US"/>
        </a:p>
      </dgm:t>
    </dgm:pt>
    <dgm:pt modelId="{B5DCA32B-A3F8-4269-9E89-3F89056ED50E}" type="sibTrans" cxnId="{8C484947-0570-4368-959E-68E8B5668E44}">
      <dgm:prSet/>
      <dgm:spPr/>
      <dgm:t>
        <a:bodyPr/>
        <a:lstStyle/>
        <a:p>
          <a:endParaRPr lang="en-US"/>
        </a:p>
      </dgm:t>
    </dgm:pt>
    <dgm:pt modelId="{AE16878B-5B5A-4067-B4E9-B6B9DA391420}">
      <dgm:prSet phldrT="[Text]"/>
      <dgm:spPr/>
      <dgm:t>
        <a:bodyPr/>
        <a:lstStyle/>
        <a:p>
          <a:pPr>
            <a:buFont typeface="+mj-lt"/>
            <a:buAutoNum type="arabicPeriod"/>
          </a:pPr>
          <a:r>
            <a:rPr lang="en-US" dirty="0"/>
            <a:t>Support Structure Implementation</a:t>
          </a:r>
        </a:p>
      </dgm:t>
    </dgm:pt>
    <dgm:pt modelId="{ADCAD343-4B86-49C3-B5C1-D2A950BA30A0}" type="parTrans" cxnId="{1F3BCD3E-E3D6-4F0B-962D-63AC8117FC53}">
      <dgm:prSet/>
      <dgm:spPr/>
      <dgm:t>
        <a:bodyPr/>
        <a:lstStyle/>
        <a:p>
          <a:endParaRPr lang="en-US"/>
        </a:p>
      </dgm:t>
    </dgm:pt>
    <dgm:pt modelId="{4A3F491B-A4C5-4DCB-AC77-B6A2A7146C9D}" type="sibTrans" cxnId="{1F3BCD3E-E3D6-4F0B-962D-63AC8117FC53}">
      <dgm:prSet/>
      <dgm:spPr/>
      <dgm:t>
        <a:bodyPr/>
        <a:lstStyle/>
        <a:p>
          <a:endParaRPr lang="en-US"/>
        </a:p>
      </dgm:t>
    </dgm:pt>
    <dgm:pt modelId="{F98A7DBF-8614-442B-9E46-6D038A662847}">
      <dgm:prSet phldrT="[Text]"/>
      <dgm:spPr/>
      <dgm:t>
        <a:bodyPr/>
        <a:lstStyle/>
        <a:p>
          <a:pPr>
            <a:buFont typeface="+mj-lt"/>
            <a:buAutoNum type="arabicPeriod"/>
          </a:pPr>
          <a:r>
            <a:rPr lang="en-US" dirty="0"/>
            <a:t>Laser Power Fluctuations</a:t>
          </a:r>
        </a:p>
      </dgm:t>
    </dgm:pt>
    <dgm:pt modelId="{D7A9F746-286F-4064-A2DE-CB971B0A386F}" type="parTrans" cxnId="{C7D71766-5AC6-47FC-84DA-C2FDF001954C}">
      <dgm:prSet/>
      <dgm:spPr/>
    </dgm:pt>
    <dgm:pt modelId="{C0EBE044-6075-4B13-AFE0-100F09271B19}" type="sibTrans" cxnId="{C7D71766-5AC6-47FC-84DA-C2FDF001954C}">
      <dgm:prSet/>
      <dgm:spPr/>
    </dgm:pt>
    <dgm:pt modelId="{8D78A86B-5BD2-4827-8B29-B4B95E1C401D}">
      <dgm:prSet phldrT="[Text]"/>
      <dgm:spPr/>
      <dgm:t>
        <a:bodyPr/>
        <a:lstStyle/>
        <a:p>
          <a:pPr>
            <a:buFont typeface="+mj-lt"/>
            <a:buAutoNum type="arabicPeriod"/>
          </a:pPr>
          <a:r>
            <a:rPr lang="en-US" dirty="0"/>
            <a:t>Build Plate Adhesion</a:t>
          </a:r>
        </a:p>
      </dgm:t>
    </dgm:pt>
    <dgm:pt modelId="{C5BF27CF-6FE5-4A12-B335-C0CDA7D67715}" type="parTrans" cxnId="{3B6AA8FE-85F2-41E6-95F4-AF1C12F0BA50}">
      <dgm:prSet/>
      <dgm:spPr/>
    </dgm:pt>
    <dgm:pt modelId="{84660FFB-08F5-4C4A-8225-3F4856683087}" type="sibTrans" cxnId="{3B6AA8FE-85F2-41E6-95F4-AF1C12F0BA50}">
      <dgm:prSet/>
      <dgm:spPr/>
    </dgm:pt>
    <dgm:pt modelId="{2D92DCE1-33B5-451E-B080-04F970449B71}">
      <dgm:prSet phldrT="[Text]"/>
      <dgm:spPr/>
      <dgm:t>
        <a:bodyPr/>
        <a:lstStyle/>
        <a:p>
          <a:pPr>
            <a:buFont typeface="+mj-lt"/>
            <a:buAutoNum type="arabicPeriod"/>
          </a:pPr>
          <a:r>
            <a:rPr lang="en-US" dirty="0"/>
            <a:t>Slicer Settings</a:t>
          </a:r>
        </a:p>
      </dgm:t>
    </dgm:pt>
    <dgm:pt modelId="{B00459F0-F9E6-40CA-BB7E-ECEC31ECE515}" type="parTrans" cxnId="{2C4D42F5-0939-4BAA-80A1-9B174898E8C5}">
      <dgm:prSet/>
      <dgm:spPr/>
    </dgm:pt>
    <dgm:pt modelId="{2AA173F1-55BB-4D54-A542-3D4A88272719}" type="sibTrans" cxnId="{2C4D42F5-0939-4BAA-80A1-9B174898E8C5}">
      <dgm:prSet/>
      <dgm:spPr/>
    </dgm:pt>
    <dgm:pt modelId="{EFD94892-935E-4B8C-83FB-936928D18958}">
      <dgm:prSet/>
      <dgm:spPr/>
      <dgm:t>
        <a:bodyPr/>
        <a:lstStyle/>
        <a:p>
          <a:pPr>
            <a:buFont typeface="+mj-lt"/>
            <a:buAutoNum type="arabicPeriod"/>
          </a:pPr>
          <a:r>
            <a:rPr lang="en-US" dirty="0"/>
            <a:t>Software, Firmware, Hardware (SFH) Limitations</a:t>
          </a:r>
        </a:p>
      </dgm:t>
    </dgm:pt>
    <dgm:pt modelId="{5C2A3D40-0097-481E-8352-7E7F1F29F0F8}" type="parTrans" cxnId="{371A62C6-A060-43B2-944B-4CCF7CB85D03}">
      <dgm:prSet/>
      <dgm:spPr/>
      <dgm:t>
        <a:bodyPr/>
        <a:lstStyle/>
        <a:p>
          <a:endParaRPr lang="en-US"/>
        </a:p>
      </dgm:t>
    </dgm:pt>
    <dgm:pt modelId="{DF83723E-11EA-496B-86D2-EE4A930F6A5E}" type="sibTrans" cxnId="{371A62C6-A060-43B2-944B-4CCF7CB85D03}">
      <dgm:prSet/>
      <dgm:spPr/>
      <dgm:t>
        <a:bodyPr/>
        <a:lstStyle/>
        <a:p>
          <a:endParaRPr lang="en-US"/>
        </a:p>
      </dgm:t>
    </dgm:pt>
    <dgm:pt modelId="{113E4983-B217-488D-812F-74275FA8AC67}">
      <dgm:prSet phldrT="[Text]"/>
      <dgm:spPr/>
      <dgm:t>
        <a:bodyPr/>
        <a:lstStyle/>
        <a:p>
          <a:pPr>
            <a:buFont typeface="+mj-lt"/>
            <a:buAutoNum type="arabicPeriod"/>
          </a:pPr>
          <a:endParaRPr lang="en-US" dirty="0"/>
        </a:p>
      </dgm:t>
    </dgm:pt>
    <dgm:pt modelId="{B59A88B2-2A7F-4423-9702-A8F7D349EC76}" type="parTrans" cxnId="{9E986699-16D9-43B1-8732-311457068069}">
      <dgm:prSet/>
      <dgm:spPr/>
    </dgm:pt>
    <dgm:pt modelId="{C46E749D-831F-458B-9E98-814C536E4E2C}" type="sibTrans" cxnId="{9E986699-16D9-43B1-8732-311457068069}">
      <dgm:prSet/>
      <dgm:spPr/>
    </dgm:pt>
    <dgm:pt modelId="{0FCF7898-6545-4308-82EB-22592E889FE9}" type="pres">
      <dgm:prSet presAssocID="{226AF240-98B0-4CA0-8880-1854E05ACA42}" presName="Name0" presStyleCnt="0">
        <dgm:presLayoutVars>
          <dgm:dir/>
          <dgm:animLvl val="lvl"/>
          <dgm:resizeHandles val="exact"/>
        </dgm:presLayoutVars>
      </dgm:prSet>
      <dgm:spPr/>
    </dgm:pt>
    <dgm:pt modelId="{76055851-D711-4DB5-8F52-B6BA39615B35}" type="pres">
      <dgm:prSet presAssocID="{5C132BB6-EF41-466B-BD27-8542E279A4D0}" presName="composite" presStyleCnt="0"/>
      <dgm:spPr/>
    </dgm:pt>
    <dgm:pt modelId="{4022D309-EF38-41B3-9657-5C9F66D90DF0}" type="pres">
      <dgm:prSet presAssocID="{5C132BB6-EF41-466B-BD27-8542E279A4D0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DF96C0A7-C51F-46A9-B981-281980DE1923}" type="pres">
      <dgm:prSet presAssocID="{5C132BB6-EF41-466B-BD27-8542E279A4D0}" presName="desTx" presStyleLbl="alignAccFollowNode1" presStyleIdx="0" presStyleCnt="3">
        <dgm:presLayoutVars>
          <dgm:bulletEnabled val="1"/>
        </dgm:presLayoutVars>
      </dgm:prSet>
      <dgm:spPr/>
    </dgm:pt>
    <dgm:pt modelId="{A3B200AE-B2DB-43BC-B085-7FAA0A72DA47}" type="pres">
      <dgm:prSet presAssocID="{7FC35E56-C96C-40FD-98E4-71EEDF720F22}" presName="space" presStyleCnt="0"/>
      <dgm:spPr/>
    </dgm:pt>
    <dgm:pt modelId="{F868A32B-81FA-4074-B402-DD93C1AFEB72}" type="pres">
      <dgm:prSet presAssocID="{CD044E4B-99BD-433C-9A09-9085445D5200}" presName="composite" presStyleCnt="0"/>
      <dgm:spPr/>
    </dgm:pt>
    <dgm:pt modelId="{47BD0D79-E7D6-4472-B3EB-200CFFEB8760}" type="pres">
      <dgm:prSet presAssocID="{CD044E4B-99BD-433C-9A09-9085445D5200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7F93E3AD-F8DA-4B6D-8F34-42DF37A79C17}" type="pres">
      <dgm:prSet presAssocID="{CD044E4B-99BD-433C-9A09-9085445D5200}" presName="desTx" presStyleLbl="alignAccFollowNode1" presStyleIdx="1" presStyleCnt="3">
        <dgm:presLayoutVars>
          <dgm:bulletEnabled val="1"/>
        </dgm:presLayoutVars>
      </dgm:prSet>
      <dgm:spPr/>
    </dgm:pt>
    <dgm:pt modelId="{B37EE7BD-FA36-4905-9054-47872C8CBD8F}" type="pres">
      <dgm:prSet presAssocID="{3E4A46EE-9774-4B17-B592-A05E78E67D07}" presName="space" presStyleCnt="0"/>
      <dgm:spPr/>
    </dgm:pt>
    <dgm:pt modelId="{40C306B4-87A4-4EC0-A34A-E9984AB702E1}" type="pres">
      <dgm:prSet presAssocID="{713593D7-FD97-4149-8E39-6123FE2B8C0B}" presName="composite" presStyleCnt="0"/>
      <dgm:spPr/>
    </dgm:pt>
    <dgm:pt modelId="{E52A5610-0104-48BB-9B20-AEBCEE66F761}" type="pres">
      <dgm:prSet presAssocID="{713593D7-FD97-4149-8E39-6123FE2B8C0B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ED4F4A6A-9A33-425A-8118-155FEA7B34F3}" type="pres">
      <dgm:prSet presAssocID="{713593D7-FD97-4149-8E39-6123FE2B8C0B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704CFA05-2ECE-41D1-A50B-90DE4EF5CC31}" srcId="{226AF240-98B0-4CA0-8880-1854E05ACA42}" destId="{5C132BB6-EF41-466B-BD27-8542E279A4D0}" srcOrd="0" destOrd="0" parTransId="{3887339A-E0F4-4356-9D4F-331DBAAA8ABC}" sibTransId="{7FC35E56-C96C-40FD-98E4-71EEDF720F22}"/>
    <dgm:cxn modelId="{526A8708-53A8-44AE-8003-6CBCCB232385}" type="presOf" srcId="{CD044E4B-99BD-433C-9A09-9085445D5200}" destId="{47BD0D79-E7D6-4472-B3EB-200CFFEB8760}" srcOrd="0" destOrd="0" presId="urn:microsoft.com/office/officeart/2005/8/layout/hList1"/>
    <dgm:cxn modelId="{B7FD0810-F3F3-4E73-8716-E203CCBCE377}" srcId="{5C132BB6-EF41-466B-BD27-8542E279A4D0}" destId="{B1004679-2387-4497-9F8B-582D70CF01E3}" srcOrd="1" destOrd="0" parTransId="{41DE33AF-AE25-4932-B821-83C65CFB4FC9}" sibTransId="{1875F7F1-B12E-4520-8BAE-5165A8D4BF8A}"/>
    <dgm:cxn modelId="{B6EF4B1D-A3C8-47DC-89A9-E6FA7CD8295B}" type="presOf" srcId="{5C132BB6-EF41-466B-BD27-8542E279A4D0}" destId="{4022D309-EF38-41B3-9657-5C9F66D90DF0}" srcOrd="0" destOrd="0" presId="urn:microsoft.com/office/officeart/2005/8/layout/hList1"/>
    <dgm:cxn modelId="{9AB10F3D-6E89-463F-8A2F-7292FD96FBAB}" srcId="{CD044E4B-99BD-433C-9A09-9085445D5200}" destId="{1646A9D3-325B-4F96-B1F5-13A44BC9D512}" srcOrd="0" destOrd="0" parTransId="{9C0C91B0-4130-4678-80E3-DD0FC9A7E080}" sibTransId="{8EB8309A-F531-4345-9B3D-7572CFD1BF9D}"/>
    <dgm:cxn modelId="{8C3EE93D-1C34-4F48-ACAF-F043B4AECB36}" type="presOf" srcId="{113E4983-B217-488D-812F-74275FA8AC67}" destId="{DF96C0A7-C51F-46A9-B981-281980DE1923}" srcOrd="0" destOrd="3" presId="urn:microsoft.com/office/officeart/2005/8/layout/hList1"/>
    <dgm:cxn modelId="{1F3BCD3E-E3D6-4F0B-962D-63AC8117FC53}" srcId="{713593D7-FD97-4149-8E39-6123FE2B8C0B}" destId="{AE16878B-5B5A-4067-B4E9-B6B9DA391420}" srcOrd="1" destOrd="0" parTransId="{ADCAD343-4B86-49C3-B5C1-D2A950BA30A0}" sibTransId="{4A3F491B-A4C5-4DCB-AC77-B6A2A7146C9D}"/>
    <dgm:cxn modelId="{CAE7A65E-39CC-46D1-9912-0351A79D7E2F}" type="presOf" srcId="{0151BF15-360A-4015-8192-63583D3AAD6E}" destId="{7F93E3AD-F8DA-4B6D-8F34-42DF37A79C17}" srcOrd="0" destOrd="1" presId="urn:microsoft.com/office/officeart/2005/8/layout/hList1"/>
    <dgm:cxn modelId="{02392C45-6099-47ED-91FC-3E06BDF1F078}" type="presOf" srcId="{713593D7-FD97-4149-8E39-6123FE2B8C0B}" destId="{E52A5610-0104-48BB-9B20-AEBCEE66F761}" srcOrd="0" destOrd="0" presId="urn:microsoft.com/office/officeart/2005/8/layout/hList1"/>
    <dgm:cxn modelId="{C7D71766-5AC6-47FC-84DA-C2FDF001954C}" srcId="{713593D7-FD97-4149-8E39-6123FE2B8C0B}" destId="{F98A7DBF-8614-442B-9E46-6D038A662847}" srcOrd="0" destOrd="0" parTransId="{D7A9F746-286F-4064-A2DE-CB971B0A386F}" sibTransId="{C0EBE044-6075-4B13-AFE0-100F09271B19}"/>
    <dgm:cxn modelId="{8C484947-0570-4368-959E-68E8B5668E44}" srcId="{CD044E4B-99BD-433C-9A09-9085445D5200}" destId="{F43A7682-06CA-4163-B7AC-176C1D26B096}" srcOrd="2" destOrd="0" parTransId="{9F4B1B3A-F7BB-4DBA-BC7B-485B0679F1E0}" sibTransId="{B5DCA32B-A3F8-4269-9E89-3F89056ED50E}"/>
    <dgm:cxn modelId="{825C9049-5D72-464D-BBE0-1A9EFAEEC45F}" type="presOf" srcId="{EFD94892-935E-4B8C-83FB-936928D18958}" destId="{ED4F4A6A-9A33-425A-8118-155FEA7B34F3}" srcOrd="0" destOrd="3" presId="urn:microsoft.com/office/officeart/2005/8/layout/hList1"/>
    <dgm:cxn modelId="{498B354B-9CD3-4D4D-B15A-839B9011D4DC}" type="presOf" srcId="{B1004679-2387-4497-9F8B-582D70CF01E3}" destId="{DF96C0A7-C51F-46A9-B981-281980DE1923}" srcOrd="0" destOrd="1" presId="urn:microsoft.com/office/officeart/2005/8/layout/hList1"/>
    <dgm:cxn modelId="{80344A4B-B2CE-4915-B197-73ADA5CBD53E}" srcId="{226AF240-98B0-4CA0-8880-1854E05ACA42}" destId="{713593D7-FD97-4149-8E39-6123FE2B8C0B}" srcOrd="2" destOrd="0" parTransId="{EFD6ED10-6A31-47BF-9B28-6C5D84AB6BBB}" sibTransId="{3CCECE31-D59E-40CB-B79D-CE66D75606DB}"/>
    <dgm:cxn modelId="{43B32551-96E0-424B-85DD-8B140800583F}" srcId="{5C132BB6-EF41-466B-BD27-8542E279A4D0}" destId="{99269542-4F29-47B5-A9B9-43ABDF432A85}" srcOrd="4" destOrd="0" parTransId="{C04E6196-ECE6-4780-87FD-3744785E2EA6}" sibTransId="{E68DE8A8-A659-41ED-B73A-BA44117184EA}"/>
    <dgm:cxn modelId="{CC80075A-38FF-44D1-820B-B5BCFF6B33A7}" type="presOf" srcId="{2D92DCE1-33B5-451E-B080-04F970449B71}" destId="{ED4F4A6A-9A33-425A-8118-155FEA7B34F3}" srcOrd="0" destOrd="2" presId="urn:microsoft.com/office/officeart/2005/8/layout/hList1"/>
    <dgm:cxn modelId="{BBFF925A-A315-4729-B0D6-88C23A0CB5ED}" type="presOf" srcId="{8D78A86B-5BD2-4827-8B29-B4B95E1C401D}" destId="{DF96C0A7-C51F-46A9-B981-281980DE1923}" srcOrd="0" destOrd="2" presId="urn:microsoft.com/office/officeart/2005/8/layout/hList1"/>
    <dgm:cxn modelId="{9E986699-16D9-43B1-8732-311457068069}" srcId="{5C132BB6-EF41-466B-BD27-8542E279A4D0}" destId="{113E4983-B217-488D-812F-74275FA8AC67}" srcOrd="3" destOrd="0" parTransId="{B59A88B2-2A7F-4423-9702-A8F7D349EC76}" sibTransId="{C46E749D-831F-458B-9E98-814C536E4E2C}"/>
    <dgm:cxn modelId="{88B59C9B-6735-49C5-A59F-2C134A2437CE}" srcId="{5C132BB6-EF41-466B-BD27-8542E279A4D0}" destId="{55ECFDD7-2457-49A2-B1E1-18A207AA1CFA}" srcOrd="0" destOrd="0" parTransId="{0C938F2E-A3F7-443B-8EA2-EBFF7C581AB4}" sibTransId="{58092F72-17EF-4E94-8E4F-A5ABDE8238FA}"/>
    <dgm:cxn modelId="{63EFC19D-7F00-4C4C-B8EF-CB2E10B0B8F3}" type="presOf" srcId="{F98A7DBF-8614-442B-9E46-6D038A662847}" destId="{ED4F4A6A-9A33-425A-8118-155FEA7B34F3}" srcOrd="0" destOrd="0" presId="urn:microsoft.com/office/officeart/2005/8/layout/hList1"/>
    <dgm:cxn modelId="{371A62C6-A060-43B2-944B-4CCF7CB85D03}" srcId="{713593D7-FD97-4149-8E39-6123FE2B8C0B}" destId="{EFD94892-935E-4B8C-83FB-936928D18958}" srcOrd="3" destOrd="0" parTransId="{5C2A3D40-0097-481E-8352-7E7F1F29F0F8}" sibTransId="{DF83723E-11EA-496B-86D2-EE4A930F6A5E}"/>
    <dgm:cxn modelId="{2BB92CCB-5108-4761-A1CC-E345F8528D9B}" type="presOf" srcId="{1646A9D3-325B-4F96-B1F5-13A44BC9D512}" destId="{7F93E3AD-F8DA-4B6D-8F34-42DF37A79C17}" srcOrd="0" destOrd="0" presId="urn:microsoft.com/office/officeart/2005/8/layout/hList1"/>
    <dgm:cxn modelId="{A27CE7CB-A86B-4E76-9246-188A2CB48892}" srcId="{226AF240-98B0-4CA0-8880-1854E05ACA42}" destId="{CD044E4B-99BD-433C-9A09-9085445D5200}" srcOrd="1" destOrd="0" parTransId="{0A086CF6-FFAE-4085-A6A4-2D561EDC93CB}" sibTransId="{3E4A46EE-9774-4B17-B592-A05E78E67D07}"/>
    <dgm:cxn modelId="{822ED1CE-B166-4973-992D-73039632EF88}" type="presOf" srcId="{AE16878B-5B5A-4067-B4E9-B6B9DA391420}" destId="{ED4F4A6A-9A33-425A-8118-155FEA7B34F3}" srcOrd="0" destOrd="1" presId="urn:microsoft.com/office/officeart/2005/8/layout/hList1"/>
    <dgm:cxn modelId="{1C4A36D2-856D-4721-88A1-788C58E125E4}" type="presOf" srcId="{226AF240-98B0-4CA0-8880-1854E05ACA42}" destId="{0FCF7898-6545-4308-82EB-22592E889FE9}" srcOrd="0" destOrd="0" presId="urn:microsoft.com/office/officeart/2005/8/layout/hList1"/>
    <dgm:cxn modelId="{4C554AD4-8DC9-4FB6-9599-7057BC01F4CF}" srcId="{CD044E4B-99BD-433C-9A09-9085445D5200}" destId="{0151BF15-360A-4015-8192-63583D3AAD6E}" srcOrd="1" destOrd="0" parTransId="{C676A7E5-CD52-491F-A50E-8A34EF4A7FCE}" sibTransId="{5A365229-0455-47CA-ACC8-CD9D45F5BEA7}"/>
    <dgm:cxn modelId="{55C5F5DB-BCE8-4E15-A291-0B83D260882E}" type="presOf" srcId="{99269542-4F29-47B5-A9B9-43ABDF432A85}" destId="{DF96C0A7-C51F-46A9-B981-281980DE1923}" srcOrd="0" destOrd="4" presId="urn:microsoft.com/office/officeart/2005/8/layout/hList1"/>
    <dgm:cxn modelId="{762FB5E1-1682-4259-8D52-F341AE7C4316}" type="presOf" srcId="{55ECFDD7-2457-49A2-B1E1-18A207AA1CFA}" destId="{DF96C0A7-C51F-46A9-B981-281980DE1923}" srcOrd="0" destOrd="0" presId="urn:microsoft.com/office/officeart/2005/8/layout/hList1"/>
    <dgm:cxn modelId="{48F480F2-916A-444F-BE84-80AEB34285A3}" type="presOf" srcId="{F43A7682-06CA-4163-B7AC-176C1D26B096}" destId="{7F93E3AD-F8DA-4B6D-8F34-42DF37A79C17}" srcOrd="0" destOrd="2" presId="urn:microsoft.com/office/officeart/2005/8/layout/hList1"/>
    <dgm:cxn modelId="{2C4D42F5-0939-4BAA-80A1-9B174898E8C5}" srcId="{713593D7-FD97-4149-8E39-6123FE2B8C0B}" destId="{2D92DCE1-33B5-451E-B080-04F970449B71}" srcOrd="2" destOrd="0" parTransId="{B00459F0-F9E6-40CA-BB7E-ECEC31ECE515}" sibTransId="{2AA173F1-55BB-4D54-A542-3D4A88272719}"/>
    <dgm:cxn modelId="{3B6AA8FE-85F2-41E6-95F4-AF1C12F0BA50}" srcId="{5C132BB6-EF41-466B-BD27-8542E279A4D0}" destId="{8D78A86B-5BD2-4827-8B29-B4B95E1C401D}" srcOrd="2" destOrd="0" parTransId="{C5BF27CF-6FE5-4A12-B335-C0CDA7D67715}" sibTransId="{84660FFB-08F5-4C4A-8225-3F4856683087}"/>
    <dgm:cxn modelId="{E5832319-A62C-49C2-A14A-84BB2035F8F3}" type="presParOf" srcId="{0FCF7898-6545-4308-82EB-22592E889FE9}" destId="{76055851-D711-4DB5-8F52-B6BA39615B35}" srcOrd="0" destOrd="0" presId="urn:microsoft.com/office/officeart/2005/8/layout/hList1"/>
    <dgm:cxn modelId="{BE64917E-80D9-46BD-A298-07F7C05672FF}" type="presParOf" srcId="{76055851-D711-4DB5-8F52-B6BA39615B35}" destId="{4022D309-EF38-41B3-9657-5C9F66D90DF0}" srcOrd="0" destOrd="0" presId="urn:microsoft.com/office/officeart/2005/8/layout/hList1"/>
    <dgm:cxn modelId="{A76E78C0-9F7D-4E91-BEDA-8B72B3A65271}" type="presParOf" srcId="{76055851-D711-4DB5-8F52-B6BA39615B35}" destId="{DF96C0A7-C51F-46A9-B981-281980DE1923}" srcOrd="1" destOrd="0" presId="urn:microsoft.com/office/officeart/2005/8/layout/hList1"/>
    <dgm:cxn modelId="{5B7D4BD3-ED36-4FC0-869D-33EAB9346AC3}" type="presParOf" srcId="{0FCF7898-6545-4308-82EB-22592E889FE9}" destId="{A3B200AE-B2DB-43BC-B085-7FAA0A72DA47}" srcOrd="1" destOrd="0" presId="urn:microsoft.com/office/officeart/2005/8/layout/hList1"/>
    <dgm:cxn modelId="{04B476FE-D963-4A87-955C-DAC1DF40AA8C}" type="presParOf" srcId="{0FCF7898-6545-4308-82EB-22592E889FE9}" destId="{F868A32B-81FA-4074-B402-DD93C1AFEB72}" srcOrd="2" destOrd="0" presId="urn:microsoft.com/office/officeart/2005/8/layout/hList1"/>
    <dgm:cxn modelId="{466AF89C-DD6D-4E99-8EB1-96B1FF0EDF02}" type="presParOf" srcId="{F868A32B-81FA-4074-B402-DD93C1AFEB72}" destId="{47BD0D79-E7D6-4472-B3EB-200CFFEB8760}" srcOrd="0" destOrd="0" presId="urn:microsoft.com/office/officeart/2005/8/layout/hList1"/>
    <dgm:cxn modelId="{F12CAA79-E586-4037-B2E1-807998EE2266}" type="presParOf" srcId="{F868A32B-81FA-4074-B402-DD93C1AFEB72}" destId="{7F93E3AD-F8DA-4B6D-8F34-42DF37A79C17}" srcOrd="1" destOrd="0" presId="urn:microsoft.com/office/officeart/2005/8/layout/hList1"/>
    <dgm:cxn modelId="{33C1BBB2-904C-4088-B008-03187510DE24}" type="presParOf" srcId="{0FCF7898-6545-4308-82EB-22592E889FE9}" destId="{B37EE7BD-FA36-4905-9054-47872C8CBD8F}" srcOrd="3" destOrd="0" presId="urn:microsoft.com/office/officeart/2005/8/layout/hList1"/>
    <dgm:cxn modelId="{8333441E-EA73-40ED-9D26-B3669566C44A}" type="presParOf" srcId="{0FCF7898-6545-4308-82EB-22592E889FE9}" destId="{40C306B4-87A4-4EC0-A34A-E9984AB702E1}" srcOrd="4" destOrd="0" presId="urn:microsoft.com/office/officeart/2005/8/layout/hList1"/>
    <dgm:cxn modelId="{664AAB20-F433-4853-8354-F7709ED047E4}" type="presParOf" srcId="{40C306B4-87A4-4EC0-A34A-E9984AB702E1}" destId="{E52A5610-0104-48BB-9B20-AEBCEE66F761}" srcOrd="0" destOrd="0" presId="urn:microsoft.com/office/officeart/2005/8/layout/hList1"/>
    <dgm:cxn modelId="{BB595EED-3BFD-4762-85AB-6C8BCF6BD6F3}" type="presParOf" srcId="{40C306B4-87A4-4EC0-A34A-E9984AB702E1}" destId="{ED4F4A6A-9A33-425A-8118-155FEA7B34F3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E8E0F45-4EEC-45D7-96BE-5DFB293D2571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8048A52-AE78-40C3-A263-8784EFCE2F47}">
      <dgm:prSet phldrT="[Text]"/>
      <dgm:spPr/>
      <dgm:t>
        <a:bodyPr/>
        <a:lstStyle/>
        <a:p>
          <a:r>
            <a:rPr lang="en-US"/>
            <a:t>Machine Calibration &amp; Maintenance</a:t>
          </a:r>
          <a:endParaRPr lang="en-US" dirty="0"/>
        </a:p>
      </dgm:t>
    </dgm:pt>
    <dgm:pt modelId="{7310D11F-1D99-4EDF-AA68-FC38951379CF}" type="parTrans" cxnId="{1F347A6D-412F-4E0D-AC16-5052427EAD16}">
      <dgm:prSet/>
      <dgm:spPr/>
      <dgm:t>
        <a:bodyPr/>
        <a:lstStyle/>
        <a:p>
          <a:endParaRPr lang="en-US"/>
        </a:p>
      </dgm:t>
    </dgm:pt>
    <dgm:pt modelId="{B83FA27D-C972-41B0-8CEA-6F9461F512CB}" type="sibTrans" cxnId="{1F347A6D-412F-4E0D-AC16-5052427EAD16}">
      <dgm:prSet/>
      <dgm:spPr/>
      <dgm:t>
        <a:bodyPr/>
        <a:lstStyle/>
        <a:p>
          <a:endParaRPr lang="en-US"/>
        </a:p>
      </dgm:t>
    </dgm:pt>
    <dgm:pt modelId="{2F44F1C2-6CA7-4DB9-8756-B79853079584}">
      <dgm:prSet phldrT="[Text]"/>
      <dgm:spPr/>
      <dgm:t>
        <a:bodyPr/>
        <a:lstStyle/>
        <a:p>
          <a:r>
            <a:rPr lang="en-US" dirty="0"/>
            <a:t>Issue: Servos, gyro, roller loses accurate movement/placement due to wear</a:t>
          </a:r>
        </a:p>
      </dgm:t>
    </dgm:pt>
    <dgm:pt modelId="{6BCF7E14-1DE5-4DB4-BC5A-F2978D95134E}" type="parTrans" cxnId="{4F1162BF-F967-4CF9-869D-76BD92A3AB0C}">
      <dgm:prSet/>
      <dgm:spPr/>
      <dgm:t>
        <a:bodyPr/>
        <a:lstStyle/>
        <a:p>
          <a:endParaRPr lang="en-US"/>
        </a:p>
      </dgm:t>
    </dgm:pt>
    <dgm:pt modelId="{05B6D413-9496-4518-A7AB-441E8B5C9AC3}" type="sibTrans" cxnId="{4F1162BF-F967-4CF9-869D-76BD92A3AB0C}">
      <dgm:prSet/>
      <dgm:spPr/>
      <dgm:t>
        <a:bodyPr/>
        <a:lstStyle/>
        <a:p>
          <a:endParaRPr lang="en-US"/>
        </a:p>
      </dgm:t>
    </dgm:pt>
    <dgm:pt modelId="{F5CF9935-05A3-4548-B839-4C21E6955F05}">
      <dgm:prSet phldrT="[Text]"/>
      <dgm:spPr/>
      <dgm:t>
        <a:bodyPr/>
        <a:lstStyle/>
        <a:p>
          <a:r>
            <a:rPr lang="en-US" dirty="0"/>
            <a:t>Causes: Layer shifts, surface roughness, inaccuracies in the final dimensions</a:t>
          </a:r>
        </a:p>
      </dgm:t>
    </dgm:pt>
    <dgm:pt modelId="{4A2A0B8F-EFB6-4F66-B9B7-C2F6C1BB26B7}" type="parTrans" cxnId="{2F4B38DF-35AE-490E-BB81-4D93A9AF808F}">
      <dgm:prSet/>
      <dgm:spPr/>
      <dgm:t>
        <a:bodyPr/>
        <a:lstStyle/>
        <a:p>
          <a:endParaRPr lang="en-US"/>
        </a:p>
      </dgm:t>
    </dgm:pt>
    <dgm:pt modelId="{B68485F4-8D7E-4DDD-9CDC-91A7F5F57C45}" type="sibTrans" cxnId="{2F4B38DF-35AE-490E-BB81-4D93A9AF808F}">
      <dgm:prSet/>
      <dgm:spPr/>
      <dgm:t>
        <a:bodyPr/>
        <a:lstStyle/>
        <a:p>
          <a:endParaRPr lang="en-US"/>
        </a:p>
      </dgm:t>
    </dgm:pt>
    <dgm:pt modelId="{93332CF4-0068-468C-9104-C74CFC28AAE6}">
      <dgm:prSet phldrT="[Text]"/>
      <dgm:spPr/>
      <dgm:t>
        <a:bodyPr/>
        <a:lstStyle/>
        <a:p>
          <a:pPr>
            <a:buFont typeface="+mj-lt"/>
            <a:buAutoNum type="arabicPeriod"/>
          </a:pPr>
          <a:r>
            <a:rPr lang="en-US" dirty="0"/>
            <a:t>Environmental Conditions</a:t>
          </a:r>
        </a:p>
      </dgm:t>
    </dgm:pt>
    <dgm:pt modelId="{1F472782-78F7-4E62-8C45-3B8DCB8D760B}" type="parTrans" cxnId="{B9B0FC81-F993-4238-B6B0-58E1A0D195C3}">
      <dgm:prSet/>
      <dgm:spPr/>
      <dgm:t>
        <a:bodyPr/>
        <a:lstStyle/>
        <a:p>
          <a:endParaRPr lang="en-US"/>
        </a:p>
      </dgm:t>
    </dgm:pt>
    <dgm:pt modelId="{4D3AEE85-C5D0-49E9-BF93-C21298C43C34}" type="sibTrans" cxnId="{B9B0FC81-F993-4238-B6B0-58E1A0D195C3}">
      <dgm:prSet/>
      <dgm:spPr/>
      <dgm:t>
        <a:bodyPr/>
        <a:lstStyle/>
        <a:p>
          <a:endParaRPr lang="en-US"/>
        </a:p>
      </dgm:t>
    </dgm:pt>
    <dgm:pt modelId="{161CC7FF-6E0C-4644-99A5-4AD5EAEBDD1F}">
      <dgm:prSet phldrT="[Text]"/>
      <dgm:spPr/>
      <dgm:t>
        <a:bodyPr/>
        <a:lstStyle/>
        <a:p>
          <a:r>
            <a:rPr lang="en-US" dirty="0"/>
            <a:t>Issue: Temperature, humidity, variations within the build chamber</a:t>
          </a:r>
        </a:p>
      </dgm:t>
    </dgm:pt>
    <dgm:pt modelId="{4825BEDF-9CD7-4375-B7A0-1C2CECEFA545}" type="parTrans" cxnId="{8ED358CE-B8BE-43E0-9497-E83405C70DD2}">
      <dgm:prSet/>
      <dgm:spPr/>
      <dgm:t>
        <a:bodyPr/>
        <a:lstStyle/>
        <a:p>
          <a:endParaRPr lang="en-US"/>
        </a:p>
      </dgm:t>
    </dgm:pt>
    <dgm:pt modelId="{E5C05D28-73EB-4B97-BFE7-BF77E8E84E34}" type="sibTrans" cxnId="{8ED358CE-B8BE-43E0-9497-E83405C70DD2}">
      <dgm:prSet/>
      <dgm:spPr/>
      <dgm:t>
        <a:bodyPr/>
        <a:lstStyle/>
        <a:p>
          <a:endParaRPr lang="en-US"/>
        </a:p>
      </dgm:t>
    </dgm:pt>
    <dgm:pt modelId="{D241F5CE-138B-43CA-ADE8-C58F548D3D49}">
      <dgm:prSet phldrT="[Text]"/>
      <dgm:spPr/>
      <dgm:t>
        <a:bodyPr/>
        <a:lstStyle/>
        <a:p>
          <a:r>
            <a:rPr lang="en-US" dirty="0"/>
            <a:t>Causes: Oxidation of the powder -&gt; inconsistent melting</a:t>
          </a:r>
        </a:p>
      </dgm:t>
    </dgm:pt>
    <dgm:pt modelId="{CA2E9F88-9E9E-453F-8DD0-18512A6D96A9}" type="parTrans" cxnId="{D9AFF861-50FD-42C8-AD73-82875826D461}">
      <dgm:prSet/>
      <dgm:spPr/>
      <dgm:t>
        <a:bodyPr/>
        <a:lstStyle/>
        <a:p>
          <a:endParaRPr lang="en-US"/>
        </a:p>
      </dgm:t>
    </dgm:pt>
    <dgm:pt modelId="{72A5951F-BA0D-4AB7-8EEE-E2AE5F46E64A}" type="sibTrans" cxnId="{D9AFF861-50FD-42C8-AD73-82875826D461}">
      <dgm:prSet/>
      <dgm:spPr/>
      <dgm:t>
        <a:bodyPr/>
        <a:lstStyle/>
        <a:p>
          <a:endParaRPr lang="en-US"/>
        </a:p>
      </dgm:t>
    </dgm:pt>
    <dgm:pt modelId="{6E26CBF8-15D5-4BEE-82D9-22C9F3FDFA5A}">
      <dgm:prSet phldrT="[Text]"/>
      <dgm:spPr/>
      <dgm:t>
        <a:bodyPr/>
        <a:lstStyle/>
        <a:p>
          <a:pPr>
            <a:buFont typeface="+mj-lt"/>
            <a:buAutoNum type="arabicPeriod"/>
          </a:pPr>
          <a:r>
            <a:rPr lang="en-US" dirty="0"/>
            <a:t>Post-Processing Techniques</a:t>
          </a:r>
        </a:p>
      </dgm:t>
    </dgm:pt>
    <dgm:pt modelId="{552CF153-F0FE-4869-BC21-DD58A690F122}" type="parTrans" cxnId="{25019480-FC71-48FD-9208-902E5B9198A1}">
      <dgm:prSet/>
      <dgm:spPr/>
      <dgm:t>
        <a:bodyPr/>
        <a:lstStyle/>
        <a:p>
          <a:endParaRPr lang="en-US"/>
        </a:p>
      </dgm:t>
    </dgm:pt>
    <dgm:pt modelId="{BEE8FB1E-3211-43CF-B3B8-FF5875A3323B}" type="sibTrans" cxnId="{25019480-FC71-48FD-9208-902E5B9198A1}">
      <dgm:prSet/>
      <dgm:spPr/>
      <dgm:t>
        <a:bodyPr/>
        <a:lstStyle/>
        <a:p>
          <a:endParaRPr lang="en-US"/>
        </a:p>
      </dgm:t>
    </dgm:pt>
    <dgm:pt modelId="{CB249D2E-A4DD-4E26-AD23-96715D598DA9}">
      <dgm:prSet phldrT="[Text]"/>
      <dgm:spPr/>
      <dgm:t>
        <a:bodyPr/>
        <a:lstStyle/>
        <a:p>
          <a:r>
            <a:rPr lang="en-US" dirty="0"/>
            <a:t>Issue: Machining, stress-relieving, heat treatments induces additional stresses/removes material unevenly</a:t>
          </a:r>
        </a:p>
      </dgm:t>
    </dgm:pt>
    <dgm:pt modelId="{4CB3E229-94EB-48A9-A7A7-8E093C124B81}" type="parTrans" cxnId="{CA9AB209-2579-4FBD-905C-FD1E6450F4CC}">
      <dgm:prSet/>
      <dgm:spPr/>
      <dgm:t>
        <a:bodyPr/>
        <a:lstStyle/>
        <a:p>
          <a:endParaRPr lang="en-US"/>
        </a:p>
      </dgm:t>
    </dgm:pt>
    <dgm:pt modelId="{18F6C9D1-F468-4276-BD15-4B0296D22E9B}" type="sibTrans" cxnId="{CA9AB209-2579-4FBD-905C-FD1E6450F4CC}">
      <dgm:prSet/>
      <dgm:spPr/>
      <dgm:t>
        <a:bodyPr/>
        <a:lstStyle/>
        <a:p>
          <a:endParaRPr lang="en-US"/>
        </a:p>
      </dgm:t>
    </dgm:pt>
    <dgm:pt modelId="{9B585D72-743B-4A28-B3C5-FE020E7C169C}">
      <dgm:prSet phldrT="[Text]"/>
      <dgm:spPr/>
      <dgm:t>
        <a:bodyPr/>
        <a:lstStyle/>
        <a:p>
          <a:r>
            <a:rPr lang="en-US" dirty="0"/>
            <a:t>Causes: Deviations from the desired dimensions and geometrical tolerances</a:t>
          </a:r>
        </a:p>
      </dgm:t>
    </dgm:pt>
    <dgm:pt modelId="{5BA1D712-FE43-4113-BC66-ADD6EBE58035}" type="parTrans" cxnId="{FE980C41-3176-4C94-B5F0-CE16DD04A404}">
      <dgm:prSet/>
      <dgm:spPr/>
      <dgm:t>
        <a:bodyPr/>
        <a:lstStyle/>
        <a:p>
          <a:endParaRPr lang="en-US"/>
        </a:p>
      </dgm:t>
    </dgm:pt>
    <dgm:pt modelId="{7B82C5E3-4C99-4BB4-84C7-6C8202B31B85}" type="sibTrans" cxnId="{FE980C41-3176-4C94-B5F0-CE16DD04A404}">
      <dgm:prSet/>
      <dgm:spPr/>
      <dgm:t>
        <a:bodyPr/>
        <a:lstStyle/>
        <a:p>
          <a:endParaRPr lang="en-US"/>
        </a:p>
      </dgm:t>
    </dgm:pt>
    <dgm:pt modelId="{5DF2A61F-AC3E-4636-A6BC-301B48585952}">
      <dgm:prSet phldrT="[Text]"/>
      <dgm:spPr/>
      <dgm:t>
        <a:bodyPr/>
        <a:lstStyle/>
        <a:p>
          <a:r>
            <a:rPr lang="en-US" dirty="0"/>
            <a:t>Pre-Slice Techniques</a:t>
          </a:r>
        </a:p>
      </dgm:t>
    </dgm:pt>
    <dgm:pt modelId="{BE1E5DFA-9C22-4966-B574-441D301D91B1}" type="parTrans" cxnId="{D21DAB67-EE39-4BC2-B776-C975797C8AAB}">
      <dgm:prSet/>
      <dgm:spPr/>
      <dgm:t>
        <a:bodyPr/>
        <a:lstStyle/>
        <a:p>
          <a:endParaRPr lang="en-US"/>
        </a:p>
      </dgm:t>
    </dgm:pt>
    <dgm:pt modelId="{1A46DA23-D971-4A82-8CD9-7D071D2AFD4D}" type="sibTrans" cxnId="{D21DAB67-EE39-4BC2-B776-C975797C8AAB}">
      <dgm:prSet/>
      <dgm:spPr/>
      <dgm:t>
        <a:bodyPr/>
        <a:lstStyle/>
        <a:p>
          <a:endParaRPr lang="en-US"/>
        </a:p>
      </dgm:t>
    </dgm:pt>
    <dgm:pt modelId="{1451D94A-8E99-4F25-8DFC-984F35418CCC}">
      <dgm:prSet phldrT="[Text]"/>
      <dgm:spPr/>
      <dgm:t>
        <a:bodyPr/>
        <a:lstStyle/>
        <a:p>
          <a:r>
            <a:rPr lang="en-US" dirty="0"/>
            <a:t>Issue: The provided part slice/files are not properly resized to account for shrinkage</a:t>
          </a:r>
        </a:p>
      </dgm:t>
    </dgm:pt>
    <dgm:pt modelId="{D6D8DA8E-C02F-4721-B4DD-6655C5916704}" type="parTrans" cxnId="{45457FED-B67F-4849-84A2-2106C4F832E1}">
      <dgm:prSet/>
      <dgm:spPr/>
      <dgm:t>
        <a:bodyPr/>
        <a:lstStyle/>
        <a:p>
          <a:endParaRPr lang="en-US"/>
        </a:p>
      </dgm:t>
    </dgm:pt>
    <dgm:pt modelId="{4679AC11-B7BD-466B-AD72-125509549965}" type="sibTrans" cxnId="{45457FED-B67F-4849-84A2-2106C4F832E1}">
      <dgm:prSet/>
      <dgm:spPr/>
      <dgm:t>
        <a:bodyPr/>
        <a:lstStyle/>
        <a:p>
          <a:endParaRPr lang="en-US"/>
        </a:p>
      </dgm:t>
    </dgm:pt>
    <dgm:pt modelId="{DCCE6949-13CD-40DF-BA63-14E6027DE020}">
      <dgm:prSet phldrT="[Text]"/>
      <dgm:spPr/>
      <dgm:t>
        <a:bodyPr/>
        <a:lstStyle/>
        <a:p>
          <a:r>
            <a:rPr lang="en-US" dirty="0"/>
            <a:t>Causes: Undersized parts</a:t>
          </a:r>
        </a:p>
      </dgm:t>
    </dgm:pt>
    <dgm:pt modelId="{5A7C08DD-B0B1-4BFC-9F12-D8CB86411198}" type="parTrans" cxnId="{7D3908F7-33A5-4315-8127-64A6686720D9}">
      <dgm:prSet/>
      <dgm:spPr/>
      <dgm:t>
        <a:bodyPr/>
        <a:lstStyle/>
        <a:p>
          <a:endParaRPr lang="en-US"/>
        </a:p>
      </dgm:t>
    </dgm:pt>
    <dgm:pt modelId="{6DCCE60F-7460-4306-AF81-306BBEB28A00}" type="sibTrans" cxnId="{7D3908F7-33A5-4315-8127-64A6686720D9}">
      <dgm:prSet/>
      <dgm:spPr/>
      <dgm:t>
        <a:bodyPr/>
        <a:lstStyle/>
        <a:p>
          <a:endParaRPr lang="en-US"/>
        </a:p>
      </dgm:t>
    </dgm:pt>
    <dgm:pt modelId="{0DDAEDE9-70A5-4DA9-9D7E-539542AF381D}" type="pres">
      <dgm:prSet presAssocID="{BE8E0F45-4EEC-45D7-96BE-5DFB293D2571}" presName="Name0" presStyleCnt="0">
        <dgm:presLayoutVars>
          <dgm:dir/>
          <dgm:animLvl val="lvl"/>
          <dgm:resizeHandles val="exact"/>
        </dgm:presLayoutVars>
      </dgm:prSet>
      <dgm:spPr/>
    </dgm:pt>
    <dgm:pt modelId="{C043EECB-9A69-461E-9F87-C6E73E1D6675}" type="pres">
      <dgm:prSet presAssocID="{C8048A52-AE78-40C3-A263-8784EFCE2F47}" presName="composite" presStyleCnt="0"/>
      <dgm:spPr/>
    </dgm:pt>
    <dgm:pt modelId="{3C01ACCE-C816-476A-838C-2B3F5DB7E927}" type="pres">
      <dgm:prSet presAssocID="{C8048A52-AE78-40C3-A263-8784EFCE2F47}" presName="parTx" presStyleLbl="alignNode1" presStyleIdx="0" presStyleCnt="4">
        <dgm:presLayoutVars>
          <dgm:chMax val="0"/>
          <dgm:chPref val="0"/>
          <dgm:bulletEnabled val="1"/>
        </dgm:presLayoutVars>
      </dgm:prSet>
      <dgm:spPr/>
    </dgm:pt>
    <dgm:pt modelId="{CE6DD639-BB40-4E4F-AA5F-82AA389903FF}" type="pres">
      <dgm:prSet presAssocID="{C8048A52-AE78-40C3-A263-8784EFCE2F47}" presName="desTx" presStyleLbl="alignAccFollowNode1" presStyleIdx="0" presStyleCnt="4">
        <dgm:presLayoutVars>
          <dgm:bulletEnabled val="1"/>
        </dgm:presLayoutVars>
      </dgm:prSet>
      <dgm:spPr/>
    </dgm:pt>
    <dgm:pt modelId="{EE3CD4CD-65D7-43F3-B9E9-96A114B39DE0}" type="pres">
      <dgm:prSet presAssocID="{B83FA27D-C972-41B0-8CEA-6F9461F512CB}" presName="space" presStyleCnt="0"/>
      <dgm:spPr/>
    </dgm:pt>
    <dgm:pt modelId="{EAA8E3EA-F70D-4667-A3A2-6B69639CFCD4}" type="pres">
      <dgm:prSet presAssocID="{93332CF4-0068-468C-9104-C74CFC28AAE6}" presName="composite" presStyleCnt="0"/>
      <dgm:spPr/>
    </dgm:pt>
    <dgm:pt modelId="{9AD66578-903F-4902-ACD7-BEC5E6B69E24}" type="pres">
      <dgm:prSet presAssocID="{93332CF4-0068-468C-9104-C74CFC28AAE6}" presName="parTx" presStyleLbl="alignNode1" presStyleIdx="1" presStyleCnt="4">
        <dgm:presLayoutVars>
          <dgm:chMax val="0"/>
          <dgm:chPref val="0"/>
          <dgm:bulletEnabled val="1"/>
        </dgm:presLayoutVars>
      </dgm:prSet>
      <dgm:spPr/>
    </dgm:pt>
    <dgm:pt modelId="{9737FC8E-41C5-4B68-9BE3-86002D59FCE4}" type="pres">
      <dgm:prSet presAssocID="{93332CF4-0068-468C-9104-C74CFC28AAE6}" presName="desTx" presStyleLbl="alignAccFollowNode1" presStyleIdx="1" presStyleCnt="4">
        <dgm:presLayoutVars>
          <dgm:bulletEnabled val="1"/>
        </dgm:presLayoutVars>
      </dgm:prSet>
      <dgm:spPr/>
    </dgm:pt>
    <dgm:pt modelId="{00FE38C4-CFD0-4D10-B77B-95DF06C22532}" type="pres">
      <dgm:prSet presAssocID="{4D3AEE85-C5D0-49E9-BF93-C21298C43C34}" presName="space" presStyleCnt="0"/>
      <dgm:spPr/>
    </dgm:pt>
    <dgm:pt modelId="{DDEAEC81-B67B-4CD8-8114-5FA4E9D26870}" type="pres">
      <dgm:prSet presAssocID="{6E26CBF8-15D5-4BEE-82D9-22C9F3FDFA5A}" presName="composite" presStyleCnt="0"/>
      <dgm:spPr/>
    </dgm:pt>
    <dgm:pt modelId="{2ABD4E91-1D2C-4223-8BD0-B360622DFFD1}" type="pres">
      <dgm:prSet presAssocID="{6E26CBF8-15D5-4BEE-82D9-22C9F3FDFA5A}" presName="parTx" presStyleLbl="alignNode1" presStyleIdx="2" presStyleCnt="4">
        <dgm:presLayoutVars>
          <dgm:chMax val="0"/>
          <dgm:chPref val="0"/>
          <dgm:bulletEnabled val="1"/>
        </dgm:presLayoutVars>
      </dgm:prSet>
      <dgm:spPr/>
    </dgm:pt>
    <dgm:pt modelId="{EC2DB3C5-CD48-4296-8A04-C954D6A4AF29}" type="pres">
      <dgm:prSet presAssocID="{6E26CBF8-15D5-4BEE-82D9-22C9F3FDFA5A}" presName="desTx" presStyleLbl="alignAccFollowNode1" presStyleIdx="2" presStyleCnt="4">
        <dgm:presLayoutVars>
          <dgm:bulletEnabled val="1"/>
        </dgm:presLayoutVars>
      </dgm:prSet>
      <dgm:spPr/>
    </dgm:pt>
    <dgm:pt modelId="{556BDCE9-B4CA-4656-8602-2B0E69E19349}" type="pres">
      <dgm:prSet presAssocID="{BEE8FB1E-3211-43CF-B3B8-FF5875A3323B}" presName="space" presStyleCnt="0"/>
      <dgm:spPr/>
    </dgm:pt>
    <dgm:pt modelId="{A768A496-996A-4BE4-B9B2-7EC0E64CFBDE}" type="pres">
      <dgm:prSet presAssocID="{5DF2A61F-AC3E-4636-A6BC-301B48585952}" presName="composite" presStyleCnt="0"/>
      <dgm:spPr/>
    </dgm:pt>
    <dgm:pt modelId="{325DAE40-FF5F-4B69-A82E-A39F5BF80A35}" type="pres">
      <dgm:prSet presAssocID="{5DF2A61F-AC3E-4636-A6BC-301B48585952}" presName="parTx" presStyleLbl="alignNode1" presStyleIdx="3" presStyleCnt="4">
        <dgm:presLayoutVars>
          <dgm:chMax val="0"/>
          <dgm:chPref val="0"/>
          <dgm:bulletEnabled val="1"/>
        </dgm:presLayoutVars>
      </dgm:prSet>
      <dgm:spPr/>
    </dgm:pt>
    <dgm:pt modelId="{17F93858-B4BB-4FBD-89EC-375AF6A35F14}" type="pres">
      <dgm:prSet presAssocID="{5DF2A61F-AC3E-4636-A6BC-301B48585952}" presName="desTx" presStyleLbl="alignAccFollowNode1" presStyleIdx="3" presStyleCnt="4">
        <dgm:presLayoutVars>
          <dgm:bulletEnabled val="1"/>
        </dgm:presLayoutVars>
      </dgm:prSet>
      <dgm:spPr/>
    </dgm:pt>
  </dgm:ptLst>
  <dgm:cxnLst>
    <dgm:cxn modelId="{CA9AB209-2579-4FBD-905C-FD1E6450F4CC}" srcId="{6E26CBF8-15D5-4BEE-82D9-22C9F3FDFA5A}" destId="{CB249D2E-A4DD-4E26-AD23-96715D598DA9}" srcOrd="0" destOrd="0" parTransId="{4CB3E229-94EB-48A9-A7A7-8E093C124B81}" sibTransId="{18F6C9D1-F468-4276-BD15-4B0296D22E9B}"/>
    <dgm:cxn modelId="{85B47D10-934F-4FC6-8928-4F931B643056}" type="presOf" srcId="{D241F5CE-138B-43CA-ADE8-C58F548D3D49}" destId="{9737FC8E-41C5-4B68-9BE3-86002D59FCE4}" srcOrd="0" destOrd="1" presId="urn:microsoft.com/office/officeart/2005/8/layout/hList1"/>
    <dgm:cxn modelId="{6740A514-D5FA-43FA-A8F0-486C4DB31921}" type="presOf" srcId="{DCCE6949-13CD-40DF-BA63-14E6027DE020}" destId="{17F93858-B4BB-4FBD-89EC-375AF6A35F14}" srcOrd="0" destOrd="1" presId="urn:microsoft.com/office/officeart/2005/8/layout/hList1"/>
    <dgm:cxn modelId="{82D15B2B-412A-4921-8D94-878B121F1D91}" type="presOf" srcId="{F5CF9935-05A3-4548-B839-4C21E6955F05}" destId="{CE6DD639-BB40-4E4F-AA5F-82AA389903FF}" srcOrd="0" destOrd="1" presId="urn:microsoft.com/office/officeart/2005/8/layout/hList1"/>
    <dgm:cxn modelId="{64D10036-79F3-4CFB-9EFD-7A9680CD808E}" type="presOf" srcId="{C8048A52-AE78-40C3-A263-8784EFCE2F47}" destId="{3C01ACCE-C816-476A-838C-2B3F5DB7E927}" srcOrd="0" destOrd="0" presId="urn:microsoft.com/office/officeart/2005/8/layout/hList1"/>
    <dgm:cxn modelId="{044C9D3F-9CC4-44EC-856B-F0D1A897B3FD}" type="presOf" srcId="{1451D94A-8E99-4F25-8DFC-984F35418CCC}" destId="{17F93858-B4BB-4FBD-89EC-375AF6A35F14}" srcOrd="0" destOrd="0" presId="urn:microsoft.com/office/officeart/2005/8/layout/hList1"/>
    <dgm:cxn modelId="{FE980C41-3176-4C94-B5F0-CE16DD04A404}" srcId="{6E26CBF8-15D5-4BEE-82D9-22C9F3FDFA5A}" destId="{9B585D72-743B-4A28-B3C5-FE020E7C169C}" srcOrd="1" destOrd="0" parTransId="{5BA1D712-FE43-4113-BC66-ADD6EBE58035}" sibTransId="{7B82C5E3-4C99-4BB4-84C7-6C8202B31B85}"/>
    <dgm:cxn modelId="{D9AFF861-50FD-42C8-AD73-82875826D461}" srcId="{93332CF4-0068-468C-9104-C74CFC28AAE6}" destId="{D241F5CE-138B-43CA-ADE8-C58F548D3D49}" srcOrd="1" destOrd="0" parTransId="{CA2E9F88-9E9E-453F-8DD0-18512A6D96A9}" sibTransId="{72A5951F-BA0D-4AB7-8EEE-E2AE5F46E64A}"/>
    <dgm:cxn modelId="{D21DAB67-EE39-4BC2-B776-C975797C8AAB}" srcId="{BE8E0F45-4EEC-45D7-96BE-5DFB293D2571}" destId="{5DF2A61F-AC3E-4636-A6BC-301B48585952}" srcOrd="3" destOrd="0" parTransId="{BE1E5DFA-9C22-4966-B574-441D301D91B1}" sibTransId="{1A46DA23-D971-4A82-8CD9-7D071D2AFD4D}"/>
    <dgm:cxn modelId="{1F347A6D-412F-4E0D-AC16-5052427EAD16}" srcId="{BE8E0F45-4EEC-45D7-96BE-5DFB293D2571}" destId="{C8048A52-AE78-40C3-A263-8784EFCE2F47}" srcOrd="0" destOrd="0" parTransId="{7310D11F-1D99-4EDF-AA68-FC38951379CF}" sibTransId="{B83FA27D-C972-41B0-8CEA-6F9461F512CB}"/>
    <dgm:cxn modelId="{2FEDB76D-357B-404A-9D69-DA5DE517C7A1}" type="presOf" srcId="{161CC7FF-6E0C-4644-99A5-4AD5EAEBDD1F}" destId="{9737FC8E-41C5-4B68-9BE3-86002D59FCE4}" srcOrd="0" destOrd="0" presId="urn:microsoft.com/office/officeart/2005/8/layout/hList1"/>
    <dgm:cxn modelId="{25019480-FC71-48FD-9208-902E5B9198A1}" srcId="{BE8E0F45-4EEC-45D7-96BE-5DFB293D2571}" destId="{6E26CBF8-15D5-4BEE-82D9-22C9F3FDFA5A}" srcOrd="2" destOrd="0" parTransId="{552CF153-F0FE-4869-BC21-DD58A690F122}" sibTransId="{BEE8FB1E-3211-43CF-B3B8-FF5875A3323B}"/>
    <dgm:cxn modelId="{B9B0FC81-F993-4238-B6B0-58E1A0D195C3}" srcId="{BE8E0F45-4EEC-45D7-96BE-5DFB293D2571}" destId="{93332CF4-0068-468C-9104-C74CFC28AAE6}" srcOrd="1" destOrd="0" parTransId="{1F472782-78F7-4E62-8C45-3B8DCB8D760B}" sibTransId="{4D3AEE85-C5D0-49E9-BF93-C21298C43C34}"/>
    <dgm:cxn modelId="{C2500BA2-E6D0-4D01-A763-ECD5BACBE479}" type="presOf" srcId="{93332CF4-0068-468C-9104-C74CFC28AAE6}" destId="{9AD66578-903F-4902-ACD7-BEC5E6B69E24}" srcOrd="0" destOrd="0" presId="urn:microsoft.com/office/officeart/2005/8/layout/hList1"/>
    <dgm:cxn modelId="{6949C2B4-10A1-43B7-81E4-CF8D9B85FDED}" type="presOf" srcId="{CB249D2E-A4DD-4E26-AD23-96715D598DA9}" destId="{EC2DB3C5-CD48-4296-8A04-C954D6A4AF29}" srcOrd="0" destOrd="0" presId="urn:microsoft.com/office/officeart/2005/8/layout/hList1"/>
    <dgm:cxn modelId="{312DA0BB-4B94-446F-9F23-0C44D33E2C40}" type="presOf" srcId="{9B585D72-743B-4A28-B3C5-FE020E7C169C}" destId="{EC2DB3C5-CD48-4296-8A04-C954D6A4AF29}" srcOrd="0" destOrd="1" presId="urn:microsoft.com/office/officeart/2005/8/layout/hList1"/>
    <dgm:cxn modelId="{4F1162BF-F967-4CF9-869D-76BD92A3AB0C}" srcId="{C8048A52-AE78-40C3-A263-8784EFCE2F47}" destId="{2F44F1C2-6CA7-4DB9-8756-B79853079584}" srcOrd="0" destOrd="0" parTransId="{6BCF7E14-1DE5-4DB4-BC5A-F2978D95134E}" sibTransId="{05B6D413-9496-4518-A7AB-441E8B5C9AC3}"/>
    <dgm:cxn modelId="{F2FEA4BF-7570-495A-9ADC-AEC9AA321768}" type="presOf" srcId="{BE8E0F45-4EEC-45D7-96BE-5DFB293D2571}" destId="{0DDAEDE9-70A5-4DA9-9D7E-539542AF381D}" srcOrd="0" destOrd="0" presId="urn:microsoft.com/office/officeart/2005/8/layout/hList1"/>
    <dgm:cxn modelId="{8ED358CE-B8BE-43E0-9497-E83405C70DD2}" srcId="{93332CF4-0068-468C-9104-C74CFC28AAE6}" destId="{161CC7FF-6E0C-4644-99A5-4AD5EAEBDD1F}" srcOrd="0" destOrd="0" parTransId="{4825BEDF-9CD7-4375-B7A0-1C2CECEFA545}" sibTransId="{E5C05D28-73EB-4B97-BFE7-BF77E8E84E34}"/>
    <dgm:cxn modelId="{377BD0D5-BE94-47EF-96F4-9B24EEEF331C}" type="presOf" srcId="{5DF2A61F-AC3E-4636-A6BC-301B48585952}" destId="{325DAE40-FF5F-4B69-A82E-A39F5BF80A35}" srcOrd="0" destOrd="0" presId="urn:microsoft.com/office/officeart/2005/8/layout/hList1"/>
    <dgm:cxn modelId="{2F4B38DF-35AE-490E-BB81-4D93A9AF808F}" srcId="{C8048A52-AE78-40C3-A263-8784EFCE2F47}" destId="{F5CF9935-05A3-4548-B839-4C21E6955F05}" srcOrd="1" destOrd="0" parTransId="{4A2A0B8F-EFB6-4F66-B9B7-C2F6C1BB26B7}" sibTransId="{B68485F4-8D7E-4DDD-9CDC-91A7F5F57C45}"/>
    <dgm:cxn modelId="{CB7C6EE2-6E11-4160-9EE6-03BF116271FA}" type="presOf" srcId="{2F44F1C2-6CA7-4DB9-8756-B79853079584}" destId="{CE6DD639-BB40-4E4F-AA5F-82AA389903FF}" srcOrd="0" destOrd="0" presId="urn:microsoft.com/office/officeart/2005/8/layout/hList1"/>
    <dgm:cxn modelId="{45457FED-B67F-4849-84A2-2106C4F832E1}" srcId="{5DF2A61F-AC3E-4636-A6BC-301B48585952}" destId="{1451D94A-8E99-4F25-8DFC-984F35418CCC}" srcOrd="0" destOrd="0" parTransId="{D6D8DA8E-C02F-4721-B4DD-6655C5916704}" sibTransId="{4679AC11-B7BD-466B-AD72-125509549965}"/>
    <dgm:cxn modelId="{7D3908F7-33A5-4315-8127-64A6686720D9}" srcId="{5DF2A61F-AC3E-4636-A6BC-301B48585952}" destId="{DCCE6949-13CD-40DF-BA63-14E6027DE020}" srcOrd="1" destOrd="0" parTransId="{5A7C08DD-B0B1-4BFC-9F12-D8CB86411198}" sibTransId="{6DCCE60F-7460-4306-AF81-306BBEB28A00}"/>
    <dgm:cxn modelId="{3ABA99FC-DB83-43C6-9B66-6C8516CE7A76}" type="presOf" srcId="{6E26CBF8-15D5-4BEE-82D9-22C9F3FDFA5A}" destId="{2ABD4E91-1D2C-4223-8BD0-B360622DFFD1}" srcOrd="0" destOrd="0" presId="urn:microsoft.com/office/officeart/2005/8/layout/hList1"/>
    <dgm:cxn modelId="{C045EA94-D487-4A07-AA9B-24E5B01BCD09}" type="presParOf" srcId="{0DDAEDE9-70A5-4DA9-9D7E-539542AF381D}" destId="{C043EECB-9A69-461E-9F87-C6E73E1D6675}" srcOrd="0" destOrd="0" presId="urn:microsoft.com/office/officeart/2005/8/layout/hList1"/>
    <dgm:cxn modelId="{4145976D-8BC5-4916-AD97-B557CAA04C2C}" type="presParOf" srcId="{C043EECB-9A69-461E-9F87-C6E73E1D6675}" destId="{3C01ACCE-C816-476A-838C-2B3F5DB7E927}" srcOrd="0" destOrd="0" presId="urn:microsoft.com/office/officeart/2005/8/layout/hList1"/>
    <dgm:cxn modelId="{8B424410-98DF-4321-A4CB-CB33E1714E99}" type="presParOf" srcId="{C043EECB-9A69-461E-9F87-C6E73E1D6675}" destId="{CE6DD639-BB40-4E4F-AA5F-82AA389903FF}" srcOrd="1" destOrd="0" presId="urn:microsoft.com/office/officeart/2005/8/layout/hList1"/>
    <dgm:cxn modelId="{A1D30FDA-53D9-4F61-AC5E-0C8203CA2245}" type="presParOf" srcId="{0DDAEDE9-70A5-4DA9-9D7E-539542AF381D}" destId="{EE3CD4CD-65D7-43F3-B9E9-96A114B39DE0}" srcOrd="1" destOrd="0" presId="urn:microsoft.com/office/officeart/2005/8/layout/hList1"/>
    <dgm:cxn modelId="{0DC7A6A6-51FB-4583-9304-E3144DF14E9D}" type="presParOf" srcId="{0DDAEDE9-70A5-4DA9-9D7E-539542AF381D}" destId="{EAA8E3EA-F70D-4667-A3A2-6B69639CFCD4}" srcOrd="2" destOrd="0" presId="urn:microsoft.com/office/officeart/2005/8/layout/hList1"/>
    <dgm:cxn modelId="{DB4B726C-68C9-498E-8740-EA22E6B07360}" type="presParOf" srcId="{EAA8E3EA-F70D-4667-A3A2-6B69639CFCD4}" destId="{9AD66578-903F-4902-ACD7-BEC5E6B69E24}" srcOrd="0" destOrd="0" presId="urn:microsoft.com/office/officeart/2005/8/layout/hList1"/>
    <dgm:cxn modelId="{4CE0242D-934E-479C-BE3D-23938D306652}" type="presParOf" srcId="{EAA8E3EA-F70D-4667-A3A2-6B69639CFCD4}" destId="{9737FC8E-41C5-4B68-9BE3-86002D59FCE4}" srcOrd="1" destOrd="0" presId="urn:microsoft.com/office/officeart/2005/8/layout/hList1"/>
    <dgm:cxn modelId="{D121252D-11C2-4EE6-9D19-FDF559B84F9C}" type="presParOf" srcId="{0DDAEDE9-70A5-4DA9-9D7E-539542AF381D}" destId="{00FE38C4-CFD0-4D10-B77B-95DF06C22532}" srcOrd="3" destOrd="0" presId="urn:microsoft.com/office/officeart/2005/8/layout/hList1"/>
    <dgm:cxn modelId="{0EDE7A1C-AE5E-4454-A675-9EBB39ECC20D}" type="presParOf" srcId="{0DDAEDE9-70A5-4DA9-9D7E-539542AF381D}" destId="{DDEAEC81-B67B-4CD8-8114-5FA4E9D26870}" srcOrd="4" destOrd="0" presId="urn:microsoft.com/office/officeart/2005/8/layout/hList1"/>
    <dgm:cxn modelId="{ADFC22EC-B25A-4C90-A298-29CD6BEF01B4}" type="presParOf" srcId="{DDEAEC81-B67B-4CD8-8114-5FA4E9D26870}" destId="{2ABD4E91-1D2C-4223-8BD0-B360622DFFD1}" srcOrd="0" destOrd="0" presId="urn:microsoft.com/office/officeart/2005/8/layout/hList1"/>
    <dgm:cxn modelId="{0DE64167-B08B-49EF-B1A1-9F845ED1FE5D}" type="presParOf" srcId="{DDEAEC81-B67B-4CD8-8114-5FA4E9D26870}" destId="{EC2DB3C5-CD48-4296-8A04-C954D6A4AF29}" srcOrd="1" destOrd="0" presId="urn:microsoft.com/office/officeart/2005/8/layout/hList1"/>
    <dgm:cxn modelId="{BAE975A3-D54A-4166-99B4-4EA9E34EB5C7}" type="presParOf" srcId="{0DDAEDE9-70A5-4DA9-9D7E-539542AF381D}" destId="{556BDCE9-B4CA-4656-8602-2B0E69E19349}" srcOrd="5" destOrd="0" presId="urn:microsoft.com/office/officeart/2005/8/layout/hList1"/>
    <dgm:cxn modelId="{76F06855-E1CA-4A3A-A147-D6B6A291D9FA}" type="presParOf" srcId="{0DDAEDE9-70A5-4DA9-9D7E-539542AF381D}" destId="{A768A496-996A-4BE4-B9B2-7EC0E64CFBDE}" srcOrd="6" destOrd="0" presId="urn:microsoft.com/office/officeart/2005/8/layout/hList1"/>
    <dgm:cxn modelId="{3EE7FFDA-5D96-4B25-B88D-1ECF9C555E93}" type="presParOf" srcId="{A768A496-996A-4BE4-B9B2-7EC0E64CFBDE}" destId="{325DAE40-FF5F-4B69-A82E-A39F5BF80A35}" srcOrd="0" destOrd="0" presId="urn:microsoft.com/office/officeart/2005/8/layout/hList1"/>
    <dgm:cxn modelId="{D11AE9BF-B6F7-4296-B288-A81206B951DE}" type="presParOf" srcId="{A768A496-996A-4BE4-B9B2-7EC0E64CFBDE}" destId="{17F93858-B4BB-4FBD-89EC-375AF6A35F14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E8E0F45-4EEC-45D7-96BE-5DFB293D2571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8048A52-AE78-40C3-A263-8784EFCE2F47}">
      <dgm:prSet phldrT="[Text]"/>
      <dgm:spPr/>
      <dgm:t>
        <a:bodyPr/>
        <a:lstStyle/>
        <a:p>
          <a:r>
            <a:rPr lang="en-US"/>
            <a:t>Thermal Stress &amp; Distortion</a:t>
          </a:r>
          <a:endParaRPr lang="en-US" dirty="0"/>
        </a:p>
      </dgm:t>
    </dgm:pt>
    <dgm:pt modelId="{7310D11F-1D99-4EDF-AA68-FC38951379CF}" type="parTrans" cxnId="{1F347A6D-412F-4E0D-AC16-5052427EAD16}">
      <dgm:prSet/>
      <dgm:spPr/>
      <dgm:t>
        <a:bodyPr/>
        <a:lstStyle/>
        <a:p>
          <a:endParaRPr lang="en-US"/>
        </a:p>
      </dgm:t>
    </dgm:pt>
    <dgm:pt modelId="{B83FA27D-C972-41B0-8CEA-6F9461F512CB}" type="sibTrans" cxnId="{1F347A6D-412F-4E0D-AC16-5052427EAD16}">
      <dgm:prSet/>
      <dgm:spPr/>
      <dgm:t>
        <a:bodyPr/>
        <a:lstStyle/>
        <a:p>
          <a:endParaRPr lang="en-US"/>
        </a:p>
      </dgm:t>
    </dgm:pt>
    <dgm:pt modelId="{FEA5AD0F-466D-4F18-A6B5-20D3426DD372}">
      <dgm:prSet phldrT="[Text]"/>
      <dgm:spPr/>
      <dgm:t>
        <a:bodyPr/>
        <a:lstStyle/>
        <a:p>
          <a:r>
            <a:rPr lang="en-US" dirty="0"/>
            <a:t>Issue: Uneven cooling rates after lasing</a:t>
          </a:r>
        </a:p>
      </dgm:t>
    </dgm:pt>
    <dgm:pt modelId="{60EB9171-DF15-4812-984E-FDD3C33E3464}" type="parTrans" cxnId="{FE18885A-9B20-4B86-8465-A1A315050B07}">
      <dgm:prSet/>
      <dgm:spPr/>
      <dgm:t>
        <a:bodyPr/>
        <a:lstStyle/>
        <a:p>
          <a:endParaRPr lang="en-US"/>
        </a:p>
      </dgm:t>
    </dgm:pt>
    <dgm:pt modelId="{7309371A-B861-4845-A40A-509368EAE77B}" type="sibTrans" cxnId="{FE18885A-9B20-4B86-8465-A1A315050B07}">
      <dgm:prSet/>
      <dgm:spPr/>
      <dgm:t>
        <a:bodyPr/>
        <a:lstStyle/>
        <a:p>
          <a:endParaRPr lang="en-US"/>
        </a:p>
      </dgm:t>
    </dgm:pt>
    <dgm:pt modelId="{FF3C059D-C9E9-4043-BF31-1EBE512D8000}">
      <dgm:prSet phldrT="[Text]"/>
      <dgm:spPr/>
      <dgm:t>
        <a:bodyPr/>
        <a:lstStyle/>
        <a:p>
          <a:r>
            <a:rPr lang="en-US" dirty="0"/>
            <a:t>Causes: Cracking, warpage</a:t>
          </a:r>
        </a:p>
      </dgm:t>
    </dgm:pt>
    <dgm:pt modelId="{4DE9AA60-F086-4F96-A724-5F97B9516315}" type="parTrans" cxnId="{A4EFDDD7-FD6B-4682-93DE-CC5DDFB522DB}">
      <dgm:prSet/>
      <dgm:spPr/>
      <dgm:t>
        <a:bodyPr/>
        <a:lstStyle/>
        <a:p>
          <a:endParaRPr lang="en-US"/>
        </a:p>
      </dgm:t>
    </dgm:pt>
    <dgm:pt modelId="{F9C654EE-E5CA-45F6-97B6-268D7679A3EC}" type="sibTrans" cxnId="{A4EFDDD7-FD6B-4682-93DE-CC5DDFB522DB}">
      <dgm:prSet/>
      <dgm:spPr/>
      <dgm:t>
        <a:bodyPr/>
        <a:lstStyle/>
        <a:p>
          <a:endParaRPr lang="en-US"/>
        </a:p>
      </dgm:t>
    </dgm:pt>
    <dgm:pt modelId="{023938BE-B305-4D07-8091-9C1EEA7B1910}">
      <dgm:prSet phldrT="[Text]"/>
      <dgm:spPr/>
      <dgm:t>
        <a:bodyPr/>
        <a:lstStyle/>
        <a:p>
          <a:pPr>
            <a:buFont typeface="+mj-lt"/>
            <a:buAutoNum type="arabicPeriod"/>
          </a:pPr>
          <a:r>
            <a:rPr lang="en-US" dirty="0"/>
            <a:t>Powder Material Inconsistencies</a:t>
          </a:r>
        </a:p>
      </dgm:t>
    </dgm:pt>
    <dgm:pt modelId="{A90F6F0F-3BEA-4D07-ABFB-2A0F1B4933F1}" type="parTrans" cxnId="{48B3301C-87FC-4070-BF45-8EDBF445DA25}">
      <dgm:prSet/>
      <dgm:spPr/>
      <dgm:t>
        <a:bodyPr/>
        <a:lstStyle/>
        <a:p>
          <a:endParaRPr lang="en-US"/>
        </a:p>
      </dgm:t>
    </dgm:pt>
    <dgm:pt modelId="{D3295FF3-C521-41E7-B866-0801BED67D41}" type="sibTrans" cxnId="{48B3301C-87FC-4070-BF45-8EDBF445DA25}">
      <dgm:prSet/>
      <dgm:spPr/>
      <dgm:t>
        <a:bodyPr/>
        <a:lstStyle/>
        <a:p>
          <a:endParaRPr lang="en-US"/>
        </a:p>
      </dgm:t>
    </dgm:pt>
    <dgm:pt modelId="{AF8FB272-1127-45E7-B5C0-3540289FCE39}">
      <dgm:prSet/>
      <dgm:spPr/>
      <dgm:t>
        <a:bodyPr/>
        <a:lstStyle/>
        <a:p>
          <a:r>
            <a:rPr lang="en-US" dirty="0"/>
            <a:t>Issue: Variations in powder particle size, shape, and distribution affect  packing density, deposition</a:t>
          </a:r>
        </a:p>
      </dgm:t>
    </dgm:pt>
    <dgm:pt modelId="{853BD0AF-6166-4CE3-8BB7-A2D67DBFB531}" type="parTrans" cxnId="{A12F8447-A694-4196-A56B-14205ED6DC68}">
      <dgm:prSet/>
      <dgm:spPr/>
      <dgm:t>
        <a:bodyPr/>
        <a:lstStyle/>
        <a:p>
          <a:endParaRPr lang="en-US"/>
        </a:p>
      </dgm:t>
    </dgm:pt>
    <dgm:pt modelId="{AA5BAFAC-A373-4320-A8AF-07DCE48E2A41}" type="sibTrans" cxnId="{A12F8447-A694-4196-A56B-14205ED6DC68}">
      <dgm:prSet/>
      <dgm:spPr/>
      <dgm:t>
        <a:bodyPr/>
        <a:lstStyle/>
        <a:p>
          <a:endParaRPr lang="en-US"/>
        </a:p>
      </dgm:t>
    </dgm:pt>
    <dgm:pt modelId="{31C070C4-EB3F-42AF-93A7-59033C1F2936}">
      <dgm:prSet phldrT="[Text]"/>
      <dgm:spPr/>
      <dgm:t>
        <a:bodyPr/>
        <a:lstStyle/>
        <a:p>
          <a:r>
            <a:rPr lang="en-US" dirty="0"/>
            <a:t>Causes: Variable melting behavior, voids</a:t>
          </a:r>
        </a:p>
      </dgm:t>
    </dgm:pt>
    <dgm:pt modelId="{E00CBE12-DF70-49C9-8E19-D2D65AF2F9A4}" type="parTrans" cxnId="{1355D5D4-4F45-4FC6-A112-A3101B190480}">
      <dgm:prSet/>
      <dgm:spPr/>
      <dgm:t>
        <a:bodyPr/>
        <a:lstStyle/>
        <a:p>
          <a:endParaRPr lang="en-US"/>
        </a:p>
      </dgm:t>
    </dgm:pt>
    <dgm:pt modelId="{56038035-468F-4C08-8AAE-0C7544625A48}" type="sibTrans" cxnId="{1355D5D4-4F45-4FC6-A112-A3101B190480}">
      <dgm:prSet/>
      <dgm:spPr/>
      <dgm:t>
        <a:bodyPr/>
        <a:lstStyle/>
        <a:p>
          <a:endParaRPr lang="en-US"/>
        </a:p>
      </dgm:t>
    </dgm:pt>
    <dgm:pt modelId="{DD4048E8-FD7A-4407-8DF3-D9225D82A59C}">
      <dgm:prSet phldrT="[Text]"/>
      <dgm:spPr/>
      <dgm:t>
        <a:bodyPr/>
        <a:lstStyle/>
        <a:p>
          <a:pPr>
            <a:buFont typeface="+mj-lt"/>
            <a:buAutoNum type="arabicPeriod"/>
          </a:pPr>
          <a:r>
            <a:rPr lang="en-US" dirty="0"/>
            <a:t>Build Plate Adhesion</a:t>
          </a:r>
        </a:p>
      </dgm:t>
    </dgm:pt>
    <dgm:pt modelId="{E4771C04-34A3-4156-BDA6-AFA2864AB201}" type="parTrans" cxnId="{575E5474-DA18-4541-8585-1C98B7B25B10}">
      <dgm:prSet/>
      <dgm:spPr/>
      <dgm:t>
        <a:bodyPr/>
        <a:lstStyle/>
        <a:p>
          <a:endParaRPr lang="en-US"/>
        </a:p>
      </dgm:t>
    </dgm:pt>
    <dgm:pt modelId="{5E05896E-29AA-408A-BCD7-B0AA62650D03}" type="sibTrans" cxnId="{575E5474-DA18-4541-8585-1C98B7B25B10}">
      <dgm:prSet/>
      <dgm:spPr/>
      <dgm:t>
        <a:bodyPr/>
        <a:lstStyle/>
        <a:p>
          <a:endParaRPr lang="en-US"/>
        </a:p>
      </dgm:t>
    </dgm:pt>
    <dgm:pt modelId="{4E8CE994-FCFD-4737-9EB9-C303FD33CD0B}">
      <dgm:prSet phldrT="[Text]"/>
      <dgm:spPr/>
      <dgm:t>
        <a:bodyPr/>
        <a:lstStyle/>
        <a:p>
          <a:r>
            <a:rPr lang="en-US" dirty="0"/>
            <a:t>Issue: </a:t>
          </a:r>
          <a:r>
            <a:rPr lang="en-US" dirty="0" err="1"/>
            <a:t>Disadhesion</a:t>
          </a:r>
          <a:r>
            <a:rPr lang="en-US" dirty="0"/>
            <a:t> between first layer &amp; build plate</a:t>
          </a:r>
        </a:p>
      </dgm:t>
    </dgm:pt>
    <dgm:pt modelId="{879BBC31-AD1C-41A1-A37A-D3742112FD28}" type="parTrans" cxnId="{E70B99BB-D3C5-49EC-83D0-C449754E4A29}">
      <dgm:prSet/>
      <dgm:spPr/>
      <dgm:t>
        <a:bodyPr/>
        <a:lstStyle/>
        <a:p>
          <a:endParaRPr lang="en-US"/>
        </a:p>
      </dgm:t>
    </dgm:pt>
    <dgm:pt modelId="{EF425199-3ADC-4513-9BBD-AA9B88377762}" type="sibTrans" cxnId="{E70B99BB-D3C5-49EC-83D0-C449754E4A29}">
      <dgm:prSet/>
      <dgm:spPr/>
      <dgm:t>
        <a:bodyPr/>
        <a:lstStyle/>
        <a:p>
          <a:endParaRPr lang="en-US"/>
        </a:p>
      </dgm:t>
    </dgm:pt>
    <dgm:pt modelId="{B35F13F2-1CEC-4186-879E-5978039D7772}">
      <dgm:prSet phldrT="[Text]"/>
      <dgm:spPr/>
      <dgm:t>
        <a:bodyPr/>
        <a:lstStyle/>
        <a:p>
          <a:r>
            <a:rPr lang="en-US" dirty="0"/>
            <a:t>Causes: Layer shifts, misalignment of subsequent layers</a:t>
          </a:r>
        </a:p>
      </dgm:t>
    </dgm:pt>
    <dgm:pt modelId="{0E870E0B-DAE2-4668-A5CE-8262D5B9E4DF}" type="parTrans" cxnId="{93E411D9-237F-49DE-BC4C-39E63839FA82}">
      <dgm:prSet/>
      <dgm:spPr/>
      <dgm:t>
        <a:bodyPr/>
        <a:lstStyle/>
        <a:p>
          <a:endParaRPr lang="en-US"/>
        </a:p>
      </dgm:t>
    </dgm:pt>
    <dgm:pt modelId="{ACDF3E1D-EE9D-42CD-A516-6013B5E365AA}" type="sibTrans" cxnId="{93E411D9-237F-49DE-BC4C-39E63839FA82}">
      <dgm:prSet/>
      <dgm:spPr/>
      <dgm:t>
        <a:bodyPr/>
        <a:lstStyle/>
        <a:p>
          <a:endParaRPr lang="en-US"/>
        </a:p>
      </dgm:t>
    </dgm:pt>
    <dgm:pt modelId="{0DDAEDE9-70A5-4DA9-9D7E-539542AF381D}" type="pres">
      <dgm:prSet presAssocID="{BE8E0F45-4EEC-45D7-96BE-5DFB293D2571}" presName="Name0" presStyleCnt="0">
        <dgm:presLayoutVars>
          <dgm:dir/>
          <dgm:animLvl val="lvl"/>
          <dgm:resizeHandles val="exact"/>
        </dgm:presLayoutVars>
      </dgm:prSet>
      <dgm:spPr/>
    </dgm:pt>
    <dgm:pt modelId="{C043EECB-9A69-461E-9F87-C6E73E1D6675}" type="pres">
      <dgm:prSet presAssocID="{C8048A52-AE78-40C3-A263-8784EFCE2F47}" presName="composite" presStyleCnt="0"/>
      <dgm:spPr/>
    </dgm:pt>
    <dgm:pt modelId="{3C01ACCE-C816-476A-838C-2B3F5DB7E927}" type="pres">
      <dgm:prSet presAssocID="{C8048A52-AE78-40C3-A263-8784EFCE2F47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CE6DD639-BB40-4E4F-AA5F-82AA389903FF}" type="pres">
      <dgm:prSet presAssocID="{C8048A52-AE78-40C3-A263-8784EFCE2F47}" presName="desTx" presStyleLbl="alignAccFollowNode1" presStyleIdx="0" presStyleCnt="3">
        <dgm:presLayoutVars>
          <dgm:bulletEnabled val="1"/>
        </dgm:presLayoutVars>
      </dgm:prSet>
      <dgm:spPr/>
    </dgm:pt>
    <dgm:pt modelId="{EE3CD4CD-65D7-43F3-B9E9-96A114B39DE0}" type="pres">
      <dgm:prSet presAssocID="{B83FA27D-C972-41B0-8CEA-6F9461F512CB}" presName="space" presStyleCnt="0"/>
      <dgm:spPr/>
    </dgm:pt>
    <dgm:pt modelId="{B3440889-16F9-454C-98E4-320C6874F15F}" type="pres">
      <dgm:prSet presAssocID="{023938BE-B305-4D07-8091-9C1EEA7B1910}" presName="composite" presStyleCnt="0"/>
      <dgm:spPr/>
    </dgm:pt>
    <dgm:pt modelId="{0FAAEEDB-C4E9-4561-A7EB-01088DCD83E9}" type="pres">
      <dgm:prSet presAssocID="{023938BE-B305-4D07-8091-9C1EEA7B1910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0632EB44-E6B5-44A6-951D-D4FBF226078F}" type="pres">
      <dgm:prSet presAssocID="{023938BE-B305-4D07-8091-9C1EEA7B1910}" presName="desTx" presStyleLbl="alignAccFollowNode1" presStyleIdx="1" presStyleCnt="3">
        <dgm:presLayoutVars>
          <dgm:bulletEnabled val="1"/>
        </dgm:presLayoutVars>
      </dgm:prSet>
      <dgm:spPr/>
    </dgm:pt>
    <dgm:pt modelId="{03B02A1C-A908-46B9-8F54-4FF34C978E82}" type="pres">
      <dgm:prSet presAssocID="{D3295FF3-C521-41E7-B866-0801BED67D41}" presName="space" presStyleCnt="0"/>
      <dgm:spPr/>
    </dgm:pt>
    <dgm:pt modelId="{0B6994AD-586E-4145-9656-6BA40F6C59A5}" type="pres">
      <dgm:prSet presAssocID="{DD4048E8-FD7A-4407-8DF3-D9225D82A59C}" presName="composite" presStyleCnt="0"/>
      <dgm:spPr/>
    </dgm:pt>
    <dgm:pt modelId="{EC12A6CA-E310-4571-A5F8-F10A8036C5AC}" type="pres">
      <dgm:prSet presAssocID="{DD4048E8-FD7A-4407-8DF3-D9225D82A59C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DBFE8AD3-ECBE-41EC-B524-635B7D528290}" type="pres">
      <dgm:prSet presAssocID="{DD4048E8-FD7A-4407-8DF3-D9225D82A59C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5CE8FC14-8134-49F8-938C-EEF6EE8DDB4E}" type="presOf" srcId="{023938BE-B305-4D07-8091-9C1EEA7B1910}" destId="{0FAAEEDB-C4E9-4561-A7EB-01088DCD83E9}" srcOrd="0" destOrd="0" presId="urn:microsoft.com/office/officeart/2005/8/layout/hList1"/>
    <dgm:cxn modelId="{48B3301C-87FC-4070-BF45-8EDBF445DA25}" srcId="{BE8E0F45-4EEC-45D7-96BE-5DFB293D2571}" destId="{023938BE-B305-4D07-8091-9C1EEA7B1910}" srcOrd="1" destOrd="0" parTransId="{A90F6F0F-3BEA-4D07-ABFB-2A0F1B4933F1}" sibTransId="{D3295FF3-C521-41E7-B866-0801BED67D41}"/>
    <dgm:cxn modelId="{64D10036-79F3-4CFB-9EFD-7A9680CD808E}" type="presOf" srcId="{C8048A52-AE78-40C3-A263-8784EFCE2F47}" destId="{3C01ACCE-C816-476A-838C-2B3F5DB7E927}" srcOrd="0" destOrd="0" presId="urn:microsoft.com/office/officeart/2005/8/layout/hList1"/>
    <dgm:cxn modelId="{74FEE65B-4B7A-4AB1-B03A-A5B496889126}" type="presOf" srcId="{4E8CE994-FCFD-4737-9EB9-C303FD33CD0B}" destId="{DBFE8AD3-ECBE-41EC-B524-635B7D528290}" srcOrd="0" destOrd="0" presId="urn:microsoft.com/office/officeart/2005/8/layout/hList1"/>
    <dgm:cxn modelId="{A3732466-1169-48E8-8C2D-B0B15509C4C2}" type="presOf" srcId="{B35F13F2-1CEC-4186-879E-5978039D7772}" destId="{DBFE8AD3-ECBE-41EC-B524-635B7D528290}" srcOrd="0" destOrd="1" presId="urn:microsoft.com/office/officeart/2005/8/layout/hList1"/>
    <dgm:cxn modelId="{A12F8447-A694-4196-A56B-14205ED6DC68}" srcId="{023938BE-B305-4D07-8091-9C1EEA7B1910}" destId="{AF8FB272-1127-45E7-B5C0-3540289FCE39}" srcOrd="0" destOrd="0" parTransId="{853BD0AF-6166-4CE3-8BB7-A2D67DBFB531}" sibTransId="{AA5BAFAC-A373-4320-A8AF-07DCE48E2A41}"/>
    <dgm:cxn modelId="{1F347A6D-412F-4E0D-AC16-5052427EAD16}" srcId="{BE8E0F45-4EEC-45D7-96BE-5DFB293D2571}" destId="{C8048A52-AE78-40C3-A263-8784EFCE2F47}" srcOrd="0" destOrd="0" parTransId="{7310D11F-1D99-4EDF-AA68-FC38951379CF}" sibTransId="{B83FA27D-C972-41B0-8CEA-6F9461F512CB}"/>
    <dgm:cxn modelId="{79DC5B52-76C9-4B1B-94C0-5858EC28EC45}" type="presOf" srcId="{DD4048E8-FD7A-4407-8DF3-D9225D82A59C}" destId="{EC12A6CA-E310-4571-A5F8-F10A8036C5AC}" srcOrd="0" destOrd="0" presId="urn:microsoft.com/office/officeart/2005/8/layout/hList1"/>
    <dgm:cxn modelId="{575E5474-DA18-4541-8585-1C98B7B25B10}" srcId="{BE8E0F45-4EEC-45D7-96BE-5DFB293D2571}" destId="{DD4048E8-FD7A-4407-8DF3-D9225D82A59C}" srcOrd="2" destOrd="0" parTransId="{E4771C04-34A3-4156-BDA6-AFA2864AB201}" sibTransId="{5E05896E-29AA-408A-BCD7-B0AA62650D03}"/>
    <dgm:cxn modelId="{FE18885A-9B20-4B86-8465-A1A315050B07}" srcId="{C8048A52-AE78-40C3-A263-8784EFCE2F47}" destId="{FEA5AD0F-466D-4F18-A6B5-20D3426DD372}" srcOrd="0" destOrd="0" parTransId="{60EB9171-DF15-4812-984E-FDD3C33E3464}" sibTransId="{7309371A-B861-4845-A40A-509368EAE77B}"/>
    <dgm:cxn modelId="{5CB3D0B0-F255-4070-AB93-45EC7050C436}" type="presOf" srcId="{31C070C4-EB3F-42AF-93A7-59033C1F2936}" destId="{0632EB44-E6B5-44A6-951D-D4FBF226078F}" srcOrd="0" destOrd="1" presId="urn:microsoft.com/office/officeart/2005/8/layout/hList1"/>
    <dgm:cxn modelId="{36AE86B3-B80F-4EA7-99EF-650D3A16F26D}" type="presOf" srcId="{AF8FB272-1127-45E7-B5C0-3540289FCE39}" destId="{0632EB44-E6B5-44A6-951D-D4FBF226078F}" srcOrd="0" destOrd="0" presId="urn:microsoft.com/office/officeart/2005/8/layout/hList1"/>
    <dgm:cxn modelId="{FF9C0CB8-6486-492C-BCC0-9581AEC14C5C}" type="presOf" srcId="{FEA5AD0F-466D-4F18-A6B5-20D3426DD372}" destId="{CE6DD639-BB40-4E4F-AA5F-82AA389903FF}" srcOrd="0" destOrd="0" presId="urn:microsoft.com/office/officeart/2005/8/layout/hList1"/>
    <dgm:cxn modelId="{E70B99BB-D3C5-49EC-83D0-C449754E4A29}" srcId="{DD4048E8-FD7A-4407-8DF3-D9225D82A59C}" destId="{4E8CE994-FCFD-4737-9EB9-C303FD33CD0B}" srcOrd="0" destOrd="0" parTransId="{879BBC31-AD1C-41A1-A37A-D3742112FD28}" sibTransId="{EF425199-3ADC-4513-9BBD-AA9B88377762}"/>
    <dgm:cxn modelId="{F2FEA4BF-7570-495A-9ADC-AEC9AA321768}" type="presOf" srcId="{BE8E0F45-4EEC-45D7-96BE-5DFB293D2571}" destId="{0DDAEDE9-70A5-4DA9-9D7E-539542AF381D}" srcOrd="0" destOrd="0" presId="urn:microsoft.com/office/officeart/2005/8/layout/hList1"/>
    <dgm:cxn modelId="{44E9A4CB-8C3E-4A8A-BA7B-1E6F32FE5B66}" type="presOf" srcId="{FF3C059D-C9E9-4043-BF31-1EBE512D8000}" destId="{CE6DD639-BB40-4E4F-AA5F-82AA389903FF}" srcOrd="0" destOrd="1" presId="urn:microsoft.com/office/officeart/2005/8/layout/hList1"/>
    <dgm:cxn modelId="{1355D5D4-4F45-4FC6-A112-A3101B190480}" srcId="{023938BE-B305-4D07-8091-9C1EEA7B1910}" destId="{31C070C4-EB3F-42AF-93A7-59033C1F2936}" srcOrd="1" destOrd="0" parTransId="{E00CBE12-DF70-49C9-8E19-D2D65AF2F9A4}" sibTransId="{56038035-468F-4C08-8AAE-0C7544625A48}"/>
    <dgm:cxn modelId="{A4EFDDD7-FD6B-4682-93DE-CC5DDFB522DB}" srcId="{C8048A52-AE78-40C3-A263-8784EFCE2F47}" destId="{FF3C059D-C9E9-4043-BF31-1EBE512D8000}" srcOrd="1" destOrd="0" parTransId="{4DE9AA60-F086-4F96-A724-5F97B9516315}" sibTransId="{F9C654EE-E5CA-45F6-97B6-268D7679A3EC}"/>
    <dgm:cxn modelId="{93E411D9-237F-49DE-BC4C-39E63839FA82}" srcId="{DD4048E8-FD7A-4407-8DF3-D9225D82A59C}" destId="{B35F13F2-1CEC-4186-879E-5978039D7772}" srcOrd="1" destOrd="0" parTransId="{0E870E0B-DAE2-4668-A5CE-8262D5B9E4DF}" sibTransId="{ACDF3E1D-EE9D-42CD-A516-6013B5E365AA}"/>
    <dgm:cxn modelId="{C045EA94-D487-4A07-AA9B-24E5B01BCD09}" type="presParOf" srcId="{0DDAEDE9-70A5-4DA9-9D7E-539542AF381D}" destId="{C043EECB-9A69-461E-9F87-C6E73E1D6675}" srcOrd="0" destOrd="0" presId="urn:microsoft.com/office/officeart/2005/8/layout/hList1"/>
    <dgm:cxn modelId="{4145976D-8BC5-4916-AD97-B557CAA04C2C}" type="presParOf" srcId="{C043EECB-9A69-461E-9F87-C6E73E1D6675}" destId="{3C01ACCE-C816-476A-838C-2B3F5DB7E927}" srcOrd="0" destOrd="0" presId="urn:microsoft.com/office/officeart/2005/8/layout/hList1"/>
    <dgm:cxn modelId="{8B424410-98DF-4321-A4CB-CB33E1714E99}" type="presParOf" srcId="{C043EECB-9A69-461E-9F87-C6E73E1D6675}" destId="{CE6DD639-BB40-4E4F-AA5F-82AA389903FF}" srcOrd="1" destOrd="0" presId="urn:microsoft.com/office/officeart/2005/8/layout/hList1"/>
    <dgm:cxn modelId="{A1D30FDA-53D9-4F61-AC5E-0C8203CA2245}" type="presParOf" srcId="{0DDAEDE9-70A5-4DA9-9D7E-539542AF381D}" destId="{EE3CD4CD-65D7-43F3-B9E9-96A114B39DE0}" srcOrd="1" destOrd="0" presId="urn:microsoft.com/office/officeart/2005/8/layout/hList1"/>
    <dgm:cxn modelId="{A8AEFD13-7B82-4C28-B674-FDC1169DFB1B}" type="presParOf" srcId="{0DDAEDE9-70A5-4DA9-9D7E-539542AF381D}" destId="{B3440889-16F9-454C-98E4-320C6874F15F}" srcOrd="2" destOrd="0" presId="urn:microsoft.com/office/officeart/2005/8/layout/hList1"/>
    <dgm:cxn modelId="{BEAA2FF0-96EF-4CD5-8DA7-8E9C65AE58C9}" type="presParOf" srcId="{B3440889-16F9-454C-98E4-320C6874F15F}" destId="{0FAAEEDB-C4E9-4561-A7EB-01088DCD83E9}" srcOrd="0" destOrd="0" presId="urn:microsoft.com/office/officeart/2005/8/layout/hList1"/>
    <dgm:cxn modelId="{840AB571-A007-4652-B2B3-BBDAF3E50FAF}" type="presParOf" srcId="{B3440889-16F9-454C-98E4-320C6874F15F}" destId="{0632EB44-E6B5-44A6-951D-D4FBF226078F}" srcOrd="1" destOrd="0" presId="urn:microsoft.com/office/officeart/2005/8/layout/hList1"/>
    <dgm:cxn modelId="{E6AD1063-8827-4440-9C38-B6ED51BD6E89}" type="presParOf" srcId="{0DDAEDE9-70A5-4DA9-9D7E-539542AF381D}" destId="{03B02A1C-A908-46B9-8F54-4FF34C978E82}" srcOrd="3" destOrd="0" presId="urn:microsoft.com/office/officeart/2005/8/layout/hList1"/>
    <dgm:cxn modelId="{D0A0CA97-C68F-4AA5-8775-CA7DBF93AFAC}" type="presParOf" srcId="{0DDAEDE9-70A5-4DA9-9D7E-539542AF381D}" destId="{0B6994AD-586E-4145-9656-6BA40F6C59A5}" srcOrd="4" destOrd="0" presId="urn:microsoft.com/office/officeart/2005/8/layout/hList1"/>
    <dgm:cxn modelId="{69B87725-B455-4879-A1F3-F4E2A2678E38}" type="presParOf" srcId="{0B6994AD-586E-4145-9656-6BA40F6C59A5}" destId="{EC12A6CA-E310-4571-A5F8-F10A8036C5AC}" srcOrd="0" destOrd="0" presId="urn:microsoft.com/office/officeart/2005/8/layout/hList1"/>
    <dgm:cxn modelId="{6A336F9E-538F-4620-AD15-46F6A60F0487}" type="presParOf" srcId="{0B6994AD-586E-4145-9656-6BA40F6C59A5}" destId="{DBFE8AD3-ECBE-41EC-B524-635B7D528290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E8E0F45-4EEC-45D7-96BE-5DFB293D2571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8048A52-AE78-40C3-A263-8784EFCE2F47}">
      <dgm:prSet phldrT="[Text]"/>
      <dgm:spPr/>
      <dgm:t>
        <a:bodyPr/>
        <a:lstStyle/>
        <a:p>
          <a:r>
            <a:rPr lang="en-US" dirty="0"/>
            <a:t>Laser Power Fluctuations</a:t>
          </a:r>
        </a:p>
      </dgm:t>
    </dgm:pt>
    <dgm:pt modelId="{7310D11F-1D99-4EDF-AA68-FC38951379CF}" type="parTrans" cxnId="{1F347A6D-412F-4E0D-AC16-5052427EAD16}">
      <dgm:prSet/>
      <dgm:spPr/>
      <dgm:t>
        <a:bodyPr/>
        <a:lstStyle/>
        <a:p>
          <a:endParaRPr lang="en-US"/>
        </a:p>
      </dgm:t>
    </dgm:pt>
    <dgm:pt modelId="{B83FA27D-C972-41B0-8CEA-6F9461F512CB}" type="sibTrans" cxnId="{1F347A6D-412F-4E0D-AC16-5052427EAD16}">
      <dgm:prSet/>
      <dgm:spPr/>
      <dgm:t>
        <a:bodyPr/>
        <a:lstStyle/>
        <a:p>
          <a:endParaRPr lang="en-US"/>
        </a:p>
      </dgm:t>
    </dgm:pt>
    <dgm:pt modelId="{5CDFD5D2-3F44-4D8D-908C-05B37ECFE988}">
      <dgm:prSet phldrT="[Text]"/>
      <dgm:spPr/>
      <dgm:t>
        <a:bodyPr/>
        <a:lstStyle/>
        <a:p>
          <a:r>
            <a:rPr lang="en-US" dirty="0"/>
            <a:t>Issue: Inconsistent laser power</a:t>
          </a:r>
        </a:p>
      </dgm:t>
    </dgm:pt>
    <dgm:pt modelId="{A3DA6D3F-AD6B-44A1-8216-4DD17C70E9E1}" type="parTrans" cxnId="{2238EA07-1FE1-407E-BFEE-B1C1054EBE6B}">
      <dgm:prSet/>
      <dgm:spPr/>
      <dgm:t>
        <a:bodyPr/>
        <a:lstStyle/>
        <a:p>
          <a:endParaRPr lang="en-US"/>
        </a:p>
      </dgm:t>
    </dgm:pt>
    <dgm:pt modelId="{E9200AFD-E22E-4456-9F5B-63AD13397D28}" type="sibTrans" cxnId="{2238EA07-1FE1-407E-BFEE-B1C1054EBE6B}">
      <dgm:prSet/>
      <dgm:spPr/>
      <dgm:t>
        <a:bodyPr/>
        <a:lstStyle/>
        <a:p>
          <a:endParaRPr lang="en-US"/>
        </a:p>
      </dgm:t>
    </dgm:pt>
    <dgm:pt modelId="{7996EE3C-583E-45B4-9336-4C7219946B2C}">
      <dgm:prSet phldrT="[Text]"/>
      <dgm:spPr/>
      <dgm:t>
        <a:bodyPr/>
        <a:lstStyle/>
        <a:p>
          <a:r>
            <a:rPr lang="en-US" dirty="0"/>
            <a:t>Support Structure Implementation</a:t>
          </a:r>
        </a:p>
      </dgm:t>
    </dgm:pt>
    <dgm:pt modelId="{D7ADD060-83ED-41BD-AD5E-65247B3E8EEC}" type="parTrans" cxnId="{593E9443-48AC-4B6B-B492-3098B476BBD4}">
      <dgm:prSet/>
      <dgm:spPr/>
      <dgm:t>
        <a:bodyPr/>
        <a:lstStyle/>
        <a:p>
          <a:endParaRPr lang="en-US"/>
        </a:p>
      </dgm:t>
    </dgm:pt>
    <dgm:pt modelId="{75E1B17F-70F1-4121-BD67-36405B58F77D}" type="sibTrans" cxnId="{593E9443-48AC-4B6B-B492-3098B476BBD4}">
      <dgm:prSet/>
      <dgm:spPr/>
      <dgm:t>
        <a:bodyPr/>
        <a:lstStyle/>
        <a:p>
          <a:endParaRPr lang="en-US"/>
        </a:p>
      </dgm:t>
    </dgm:pt>
    <dgm:pt modelId="{D1D5182B-A675-4BCF-B859-B8DE4D7C7CAA}">
      <dgm:prSet phldrT="[Text]"/>
      <dgm:spPr/>
      <dgm:t>
        <a:bodyPr/>
        <a:lstStyle/>
        <a:p>
          <a:r>
            <a:rPr lang="en-US" dirty="0"/>
            <a:t>Issue: Inadequate or excessive support structures</a:t>
          </a:r>
        </a:p>
      </dgm:t>
    </dgm:pt>
    <dgm:pt modelId="{F27296D7-CC84-4576-B3CA-F6E7DF397196}" type="parTrans" cxnId="{9C259514-C424-4BA3-AB57-9E7C5C008735}">
      <dgm:prSet/>
      <dgm:spPr/>
      <dgm:t>
        <a:bodyPr/>
        <a:lstStyle/>
        <a:p>
          <a:endParaRPr lang="en-US"/>
        </a:p>
      </dgm:t>
    </dgm:pt>
    <dgm:pt modelId="{D67B5054-D33B-4639-B2ED-9A7CE8859165}" type="sibTrans" cxnId="{9C259514-C424-4BA3-AB57-9E7C5C008735}">
      <dgm:prSet/>
      <dgm:spPr/>
      <dgm:t>
        <a:bodyPr/>
        <a:lstStyle/>
        <a:p>
          <a:endParaRPr lang="en-US"/>
        </a:p>
      </dgm:t>
    </dgm:pt>
    <dgm:pt modelId="{186B6ED3-8798-4211-B49F-2CC61648EFEC}">
      <dgm:prSet phldrT="[Text]"/>
      <dgm:spPr/>
      <dgm:t>
        <a:bodyPr/>
        <a:lstStyle/>
        <a:p>
          <a:r>
            <a:rPr lang="en-US" dirty="0"/>
            <a:t>Slicer Settings</a:t>
          </a:r>
        </a:p>
      </dgm:t>
    </dgm:pt>
    <dgm:pt modelId="{BF9EC751-DB25-4F5A-BBD1-05299CD3171B}" type="parTrans" cxnId="{C97C730B-32A8-4AEC-A949-64326EE25FC7}">
      <dgm:prSet/>
      <dgm:spPr/>
      <dgm:t>
        <a:bodyPr/>
        <a:lstStyle/>
        <a:p>
          <a:endParaRPr lang="en-US"/>
        </a:p>
      </dgm:t>
    </dgm:pt>
    <dgm:pt modelId="{5045364A-4071-4E7E-9E72-882024626B76}" type="sibTrans" cxnId="{C97C730B-32A8-4AEC-A949-64326EE25FC7}">
      <dgm:prSet/>
      <dgm:spPr/>
      <dgm:t>
        <a:bodyPr/>
        <a:lstStyle/>
        <a:p>
          <a:endParaRPr lang="en-US"/>
        </a:p>
      </dgm:t>
    </dgm:pt>
    <dgm:pt modelId="{F82DB12C-FA31-4408-A5AB-9DF450D7C7C3}">
      <dgm:prSet phldrT="[Text]"/>
      <dgm:spPr/>
      <dgm:t>
        <a:bodyPr/>
        <a:lstStyle/>
        <a:p>
          <a:r>
            <a:rPr lang="en-US" dirty="0"/>
            <a:t>Issue: Non-ideal settings for chosen scan pattern, layer thickness, and laser speed</a:t>
          </a:r>
        </a:p>
      </dgm:t>
    </dgm:pt>
    <dgm:pt modelId="{14E1055E-F02F-4666-97D3-81FE1E38FFAA}" type="parTrans" cxnId="{F0FD6BD8-EDD2-445C-BB86-7BB51478AE06}">
      <dgm:prSet/>
      <dgm:spPr/>
      <dgm:t>
        <a:bodyPr/>
        <a:lstStyle/>
        <a:p>
          <a:endParaRPr lang="en-US"/>
        </a:p>
      </dgm:t>
    </dgm:pt>
    <dgm:pt modelId="{733985C3-F755-4AE3-B85D-FE7C5A1D0F5A}" type="sibTrans" cxnId="{F0FD6BD8-EDD2-445C-BB86-7BB51478AE06}">
      <dgm:prSet/>
      <dgm:spPr/>
      <dgm:t>
        <a:bodyPr/>
        <a:lstStyle/>
        <a:p>
          <a:endParaRPr lang="en-US"/>
        </a:p>
      </dgm:t>
    </dgm:pt>
    <dgm:pt modelId="{08E06B2A-7CB0-407C-BF27-8C4F89697812}">
      <dgm:prSet phldrT="[Text]"/>
      <dgm:spPr/>
      <dgm:t>
        <a:bodyPr/>
        <a:lstStyle/>
        <a:p>
          <a:r>
            <a:rPr lang="en-US" dirty="0"/>
            <a:t>Causes: Residual stresses, anisotropic properties, and dimensional distortions</a:t>
          </a:r>
        </a:p>
      </dgm:t>
    </dgm:pt>
    <dgm:pt modelId="{D48D7557-4F36-44BF-A792-6308CE77F67C}" type="parTrans" cxnId="{DB2B3B5F-9360-4489-A4C7-6DA750A57E17}">
      <dgm:prSet/>
      <dgm:spPr/>
      <dgm:t>
        <a:bodyPr/>
        <a:lstStyle/>
        <a:p>
          <a:endParaRPr lang="en-US"/>
        </a:p>
      </dgm:t>
    </dgm:pt>
    <dgm:pt modelId="{97748110-0351-4FDD-AF29-475F0F2CEC1D}" type="sibTrans" cxnId="{DB2B3B5F-9360-4489-A4C7-6DA750A57E17}">
      <dgm:prSet/>
      <dgm:spPr/>
      <dgm:t>
        <a:bodyPr/>
        <a:lstStyle/>
        <a:p>
          <a:endParaRPr lang="en-US"/>
        </a:p>
      </dgm:t>
    </dgm:pt>
    <dgm:pt modelId="{01C52A70-8BBC-4393-A1A5-98620E7917B9}">
      <dgm:prSet phldrT="[Text]"/>
      <dgm:spPr/>
      <dgm:t>
        <a:bodyPr/>
        <a:lstStyle/>
        <a:p>
          <a:r>
            <a:rPr lang="en-US" dirty="0"/>
            <a:t>SFH Limitations</a:t>
          </a:r>
        </a:p>
      </dgm:t>
    </dgm:pt>
    <dgm:pt modelId="{4B93009B-1AC0-4514-B355-4716CA22DA0E}" type="parTrans" cxnId="{E1E5E2A4-90AE-4051-AB40-CCD92466CAB3}">
      <dgm:prSet/>
      <dgm:spPr/>
      <dgm:t>
        <a:bodyPr/>
        <a:lstStyle/>
        <a:p>
          <a:endParaRPr lang="en-US"/>
        </a:p>
      </dgm:t>
    </dgm:pt>
    <dgm:pt modelId="{ABF3C048-64D3-4869-BFF0-879EF353CF17}" type="sibTrans" cxnId="{E1E5E2A4-90AE-4051-AB40-CCD92466CAB3}">
      <dgm:prSet/>
      <dgm:spPr/>
      <dgm:t>
        <a:bodyPr/>
        <a:lstStyle/>
        <a:p>
          <a:endParaRPr lang="en-US"/>
        </a:p>
      </dgm:t>
    </dgm:pt>
    <dgm:pt modelId="{EC58B8A9-39D9-40DA-8BDE-85C2B2912F76}">
      <dgm:prSet phldrT="[Text]"/>
      <dgm:spPr/>
      <dgm:t>
        <a:bodyPr/>
        <a:lstStyle/>
        <a:p>
          <a:r>
            <a:rPr lang="en-US" dirty="0"/>
            <a:t>Causes: Uneven/inconsistent melting and solidification, increased solubility</a:t>
          </a:r>
        </a:p>
      </dgm:t>
    </dgm:pt>
    <dgm:pt modelId="{863856AE-BDFD-4122-A78B-91A2242A597A}" type="parTrans" cxnId="{BA09AB5A-A8B4-4D6F-B48D-CE1E93219F59}">
      <dgm:prSet/>
      <dgm:spPr/>
      <dgm:t>
        <a:bodyPr/>
        <a:lstStyle/>
        <a:p>
          <a:endParaRPr lang="en-US"/>
        </a:p>
      </dgm:t>
    </dgm:pt>
    <dgm:pt modelId="{4F9C27A8-A0FA-4748-841E-D6D425EE6846}" type="sibTrans" cxnId="{BA09AB5A-A8B4-4D6F-B48D-CE1E93219F59}">
      <dgm:prSet/>
      <dgm:spPr/>
      <dgm:t>
        <a:bodyPr/>
        <a:lstStyle/>
        <a:p>
          <a:endParaRPr lang="en-US"/>
        </a:p>
      </dgm:t>
    </dgm:pt>
    <dgm:pt modelId="{5F372050-BDD3-427C-AFDA-2A819136FAF2}">
      <dgm:prSet phldrT="[Text]"/>
      <dgm:spPr/>
      <dgm:t>
        <a:bodyPr/>
        <a:lstStyle/>
        <a:p>
          <a:r>
            <a:rPr lang="en-US" dirty="0"/>
            <a:t>Causes: Heat dissipation and/or part stability</a:t>
          </a:r>
        </a:p>
      </dgm:t>
    </dgm:pt>
    <dgm:pt modelId="{7816A896-F9B6-47FB-9AB1-F4AE0B63C84D}" type="parTrans" cxnId="{199E9730-0DD8-48AF-A939-27CF64816CC9}">
      <dgm:prSet/>
      <dgm:spPr/>
    </dgm:pt>
    <dgm:pt modelId="{DBD192A9-1296-473F-8781-A9BF0F0DB724}" type="sibTrans" cxnId="{199E9730-0DD8-48AF-A939-27CF64816CC9}">
      <dgm:prSet/>
      <dgm:spPr/>
    </dgm:pt>
    <dgm:pt modelId="{3C96640D-AAF5-4F35-956D-05549DBECB92}">
      <dgm:prSet phldrT="[Text]"/>
      <dgm:spPr/>
      <dgm:t>
        <a:bodyPr/>
        <a:lstStyle/>
        <a:p>
          <a:r>
            <a:rPr lang="en-US" dirty="0"/>
            <a:t>Causes: Slicer resolution, beam diameter larger than required, servos inadequate for scan speeds, etc.</a:t>
          </a:r>
        </a:p>
      </dgm:t>
    </dgm:pt>
    <dgm:pt modelId="{5ED268A9-9CFF-4814-B4B4-E7728BE09F29}" type="parTrans" cxnId="{8A5D2093-6BA8-4401-84E1-D8DB4CC5AB9B}">
      <dgm:prSet/>
      <dgm:spPr/>
    </dgm:pt>
    <dgm:pt modelId="{5F9BF85A-1117-4F56-86E1-D17575E38584}" type="sibTrans" cxnId="{8A5D2093-6BA8-4401-84E1-D8DB4CC5AB9B}">
      <dgm:prSet/>
      <dgm:spPr/>
    </dgm:pt>
    <dgm:pt modelId="{B972D439-A705-4603-8710-3B14A0800AFE}">
      <dgm:prSet phldrT="[Text]"/>
      <dgm:spPr/>
      <dgm:t>
        <a:bodyPr/>
        <a:lstStyle/>
        <a:p>
          <a:r>
            <a:rPr lang="en-US" dirty="0"/>
            <a:t>Issues: Fundamental with the design of the printer</a:t>
          </a:r>
        </a:p>
      </dgm:t>
    </dgm:pt>
    <dgm:pt modelId="{3EB245AE-B22D-43B4-B455-925DBA1DCC15}" type="parTrans" cxnId="{45D2BF45-3305-49C7-A18D-FCC5CCC8C82B}">
      <dgm:prSet/>
      <dgm:spPr/>
    </dgm:pt>
    <dgm:pt modelId="{67CFC2B1-4A2A-4F82-85F3-F567DE27F9DD}" type="sibTrans" cxnId="{45D2BF45-3305-49C7-A18D-FCC5CCC8C82B}">
      <dgm:prSet/>
      <dgm:spPr/>
    </dgm:pt>
    <dgm:pt modelId="{0DDAEDE9-70A5-4DA9-9D7E-539542AF381D}" type="pres">
      <dgm:prSet presAssocID="{BE8E0F45-4EEC-45D7-96BE-5DFB293D2571}" presName="Name0" presStyleCnt="0">
        <dgm:presLayoutVars>
          <dgm:dir/>
          <dgm:animLvl val="lvl"/>
          <dgm:resizeHandles val="exact"/>
        </dgm:presLayoutVars>
      </dgm:prSet>
      <dgm:spPr/>
    </dgm:pt>
    <dgm:pt modelId="{C043EECB-9A69-461E-9F87-C6E73E1D6675}" type="pres">
      <dgm:prSet presAssocID="{C8048A52-AE78-40C3-A263-8784EFCE2F47}" presName="composite" presStyleCnt="0"/>
      <dgm:spPr/>
    </dgm:pt>
    <dgm:pt modelId="{3C01ACCE-C816-476A-838C-2B3F5DB7E927}" type="pres">
      <dgm:prSet presAssocID="{C8048A52-AE78-40C3-A263-8784EFCE2F47}" presName="parTx" presStyleLbl="alignNode1" presStyleIdx="0" presStyleCnt="4">
        <dgm:presLayoutVars>
          <dgm:chMax val="0"/>
          <dgm:chPref val="0"/>
          <dgm:bulletEnabled val="1"/>
        </dgm:presLayoutVars>
      </dgm:prSet>
      <dgm:spPr/>
    </dgm:pt>
    <dgm:pt modelId="{CE6DD639-BB40-4E4F-AA5F-82AA389903FF}" type="pres">
      <dgm:prSet presAssocID="{C8048A52-AE78-40C3-A263-8784EFCE2F47}" presName="desTx" presStyleLbl="alignAccFollowNode1" presStyleIdx="0" presStyleCnt="4">
        <dgm:presLayoutVars>
          <dgm:bulletEnabled val="1"/>
        </dgm:presLayoutVars>
      </dgm:prSet>
      <dgm:spPr/>
    </dgm:pt>
    <dgm:pt modelId="{EE3CD4CD-65D7-43F3-B9E9-96A114B39DE0}" type="pres">
      <dgm:prSet presAssocID="{B83FA27D-C972-41B0-8CEA-6F9461F512CB}" presName="space" presStyleCnt="0"/>
      <dgm:spPr/>
    </dgm:pt>
    <dgm:pt modelId="{4574EFAB-3DCE-43A3-BA3D-98DBC8C417C0}" type="pres">
      <dgm:prSet presAssocID="{7996EE3C-583E-45B4-9336-4C7219946B2C}" presName="composite" presStyleCnt="0"/>
      <dgm:spPr/>
    </dgm:pt>
    <dgm:pt modelId="{16210997-92CA-481D-90A4-CBB5ADFDE5CC}" type="pres">
      <dgm:prSet presAssocID="{7996EE3C-583E-45B4-9336-4C7219946B2C}" presName="parTx" presStyleLbl="alignNode1" presStyleIdx="1" presStyleCnt="4">
        <dgm:presLayoutVars>
          <dgm:chMax val="0"/>
          <dgm:chPref val="0"/>
          <dgm:bulletEnabled val="1"/>
        </dgm:presLayoutVars>
      </dgm:prSet>
      <dgm:spPr/>
    </dgm:pt>
    <dgm:pt modelId="{7D1214BF-D48E-4B38-A975-50789972D9D1}" type="pres">
      <dgm:prSet presAssocID="{7996EE3C-583E-45B4-9336-4C7219946B2C}" presName="desTx" presStyleLbl="alignAccFollowNode1" presStyleIdx="1" presStyleCnt="4">
        <dgm:presLayoutVars>
          <dgm:bulletEnabled val="1"/>
        </dgm:presLayoutVars>
      </dgm:prSet>
      <dgm:spPr/>
    </dgm:pt>
    <dgm:pt modelId="{6283AC31-0CA0-4C82-8F5D-A59A64572952}" type="pres">
      <dgm:prSet presAssocID="{75E1B17F-70F1-4121-BD67-36405B58F77D}" presName="space" presStyleCnt="0"/>
      <dgm:spPr/>
    </dgm:pt>
    <dgm:pt modelId="{53116D35-FDD8-4349-B217-A8786524E398}" type="pres">
      <dgm:prSet presAssocID="{186B6ED3-8798-4211-B49F-2CC61648EFEC}" presName="composite" presStyleCnt="0"/>
      <dgm:spPr/>
    </dgm:pt>
    <dgm:pt modelId="{39C90BD7-44AF-449E-A7B0-EB62D8E432F8}" type="pres">
      <dgm:prSet presAssocID="{186B6ED3-8798-4211-B49F-2CC61648EFEC}" presName="parTx" presStyleLbl="alignNode1" presStyleIdx="2" presStyleCnt="4">
        <dgm:presLayoutVars>
          <dgm:chMax val="0"/>
          <dgm:chPref val="0"/>
          <dgm:bulletEnabled val="1"/>
        </dgm:presLayoutVars>
      </dgm:prSet>
      <dgm:spPr/>
    </dgm:pt>
    <dgm:pt modelId="{74D807F0-298D-42AD-B6D5-37A52BBC1508}" type="pres">
      <dgm:prSet presAssocID="{186B6ED3-8798-4211-B49F-2CC61648EFEC}" presName="desTx" presStyleLbl="alignAccFollowNode1" presStyleIdx="2" presStyleCnt="4">
        <dgm:presLayoutVars>
          <dgm:bulletEnabled val="1"/>
        </dgm:presLayoutVars>
      </dgm:prSet>
      <dgm:spPr/>
    </dgm:pt>
    <dgm:pt modelId="{7BB8134B-E6DD-4DCC-859F-869DD17B9DD2}" type="pres">
      <dgm:prSet presAssocID="{5045364A-4071-4E7E-9E72-882024626B76}" presName="space" presStyleCnt="0"/>
      <dgm:spPr/>
    </dgm:pt>
    <dgm:pt modelId="{682D0386-7FEE-46F6-8215-3385D249B830}" type="pres">
      <dgm:prSet presAssocID="{01C52A70-8BBC-4393-A1A5-98620E7917B9}" presName="composite" presStyleCnt="0"/>
      <dgm:spPr/>
    </dgm:pt>
    <dgm:pt modelId="{0C4DA103-1D83-44F5-B36E-7441E0AF7D70}" type="pres">
      <dgm:prSet presAssocID="{01C52A70-8BBC-4393-A1A5-98620E7917B9}" presName="parTx" presStyleLbl="alignNode1" presStyleIdx="3" presStyleCnt="4">
        <dgm:presLayoutVars>
          <dgm:chMax val="0"/>
          <dgm:chPref val="0"/>
          <dgm:bulletEnabled val="1"/>
        </dgm:presLayoutVars>
      </dgm:prSet>
      <dgm:spPr/>
    </dgm:pt>
    <dgm:pt modelId="{2EB4C0A8-1753-49CC-A7C8-AECD0773AE1B}" type="pres">
      <dgm:prSet presAssocID="{01C52A70-8BBC-4393-A1A5-98620E7917B9}" presName="desTx" presStyleLbl="alignAccFollowNode1" presStyleIdx="3" presStyleCnt="4">
        <dgm:presLayoutVars>
          <dgm:bulletEnabled val="1"/>
        </dgm:presLayoutVars>
      </dgm:prSet>
      <dgm:spPr/>
    </dgm:pt>
  </dgm:ptLst>
  <dgm:cxnLst>
    <dgm:cxn modelId="{2238EA07-1FE1-407E-BFEE-B1C1054EBE6B}" srcId="{C8048A52-AE78-40C3-A263-8784EFCE2F47}" destId="{5CDFD5D2-3F44-4D8D-908C-05B37ECFE988}" srcOrd="0" destOrd="0" parTransId="{A3DA6D3F-AD6B-44A1-8216-4DD17C70E9E1}" sibTransId="{E9200AFD-E22E-4456-9F5B-63AD13397D28}"/>
    <dgm:cxn modelId="{C97C730B-32A8-4AEC-A949-64326EE25FC7}" srcId="{BE8E0F45-4EEC-45D7-96BE-5DFB293D2571}" destId="{186B6ED3-8798-4211-B49F-2CC61648EFEC}" srcOrd="2" destOrd="0" parTransId="{BF9EC751-DB25-4F5A-BBD1-05299CD3171B}" sibTransId="{5045364A-4071-4E7E-9E72-882024626B76}"/>
    <dgm:cxn modelId="{9C259514-C424-4BA3-AB57-9E7C5C008735}" srcId="{7996EE3C-583E-45B4-9336-4C7219946B2C}" destId="{D1D5182B-A675-4BCF-B859-B8DE4D7C7CAA}" srcOrd="0" destOrd="0" parTransId="{F27296D7-CC84-4576-B3CA-F6E7DF397196}" sibTransId="{D67B5054-D33B-4639-B2ED-9A7CE8859165}"/>
    <dgm:cxn modelId="{199E9730-0DD8-48AF-A939-27CF64816CC9}" srcId="{7996EE3C-583E-45B4-9336-4C7219946B2C}" destId="{5F372050-BDD3-427C-AFDA-2A819136FAF2}" srcOrd="1" destOrd="0" parTransId="{7816A896-F9B6-47FB-9AB1-F4AE0B63C84D}" sibTransId="{DBD192A9-1296-473F-8781-A9BF0F0DB724}"/>
    <dgm:cxn modelId="{64D10036-79F3-4CFB-9EFD-7A9680CD808E}" type="presOf" srcId="{C8048A52-AE78-40C3-A263-8784EFCE2F47}" destId="{3C01ACCE-C816-476A-838C-2B3F5DB7E927}" srcOrd="0" destOrd="0" presId="urn:microsoft.com/office/officeart/2005/8/layout/hList1"/>
    <dgm:cxn modelId="{334A255E-F0DF-47C4-BF6D-1F7B84508277}" type="presOf" srcId="{3C96640D-AAF5-4F35-956D-05549DBECB92}" destId="{2EB4C0A8-1753-49CC-A7C8-AECD0773AE1B}" srcOrd="0" destOrd="0" presId="urn:microsoft.com/office/officeart/2005/8/layout/hList1"/>
    <dgm:cxn modelId="{DB2B3B5F-9360-4489-A4C7-6DA750A57E17}" srcId="{186B6ED3-8798-4211-B49F-2CC61648EFEC}" destId="{08E06B2A-7CB0-407C-BF27-8C4F89697812}" srcOrd="1" destOrd="0" parTransId="{D48D7557-4F36-44BF-A792-6308CE77F67C}" sibTransId="{97748110-0351-4FDD-AF29-475F0F2CEC1D}"/>
    <dgm:cxn modelId="{593E9443-48AC-4B6B-B492-3098B476BBD4}" srcId="{BE8E0F45-4EEC-45D7-96BE-5DFB293D2571}" destId="{7996EE3C-583E-45B4-9336-4C7219946B2C}" srcOrd="1" destOrd="0" parTransId="{D7ADD060-83ED-41BD-AD5E-65247B3E8EEC}" sibTransId="{75E1B17F-70F1-4121-BD67-36405B58F77D}"/>
    <dgm:cxn modelId="{45D2BF45-3305-49C7-A18D-FCC5CCC8C82B}" srcId="{01C52A70-8BBC-4393-A1A5-98620E7917B9}" destId="{B972D439-A705-4603-8710-3B14A0800AFE}" srcOrd="1" destOrd="0" parTransId="{3EB245AE-B22D-43B4-B455-925DBA1DCC15}" sibTransId="{67CFC2B1-4A2A-4F82-85F3-F567DE27F9DD}"/>
    <dgm:cxn modelId="{1F347A6D-412F-4E0D-AC16-5052427EAD16}" srcId="{BE8E0F45-4EEC-45D7-96BE-5DFB293D2571}" destId="{C8048A52-AE78-40C3-A263-8784EFCE2F47}" srcOrd="0" destOrd="0" parTransId="{7310D11F-1D99-4EDF-AA68-FC38951379CF}" sibTransId="{B83FA27D-C972-41B0-8CEA-6F9461F512CB}"/>
    <dgm:cxn modelId="{BA09AB5A-A8B4-4D6F-B48D-CE1E93219F59}" srcId="{C8048A52-AE78-40C3-A263-8784EFCE2F47}" destId="{EC58B8A9-39D9-40DA-8BDE-85C2B2912F76}" srcOrd="1" destOrd="0" parTransId="{863856AE-BDFD-4122-A78B-91A2242A597A}" sibTransId="{4F9C27A8-A0FA-4748-841E-D6D425EE6846}"/>
    <dgm:cxn modelId="{527FA085-EF3B-4825-9B76-68AA0AD04E35}" type="presOf" srcId="{5F372050-BDD3-427C-AFDA-2A819136FAF2}" destId="{7D1214BF-D48E-4B38-A975-50789972D9D1}" srcOrd="0" destOrd="1" presId="urn:microsoft.com/office/officeart/2005/8/layout/hList1"/>
    <dgm:cxn modelId="{71450A8B-B892-4726-BC29-79DA6F04481D}" type="presOf" srcId="{5CDFD5D2-3F44-4D8D-908C-05B37ECFE988}" destId="{CE6DD639-BB40-4E4F-AA5F-82AA389903FF}" srcOrd="0" destOrd="0" presId="urn:microsoft.com/office/officeart/2005/8/layout/hList1"/>
    <dgm:cxn modelId="{8A5D2093-6BA8-4401-84E1-D8DB4CC5AB9B}" srcId="{01C52A70-8BBC-4393-A1A5-98620E7917B9}" destId="{3C96640D-AAF5-4F35-956D-05549DBECB92}" srcOrd="0" destOrd="0" parTransId="{5ED268A9-9CFF-4814-B4B4-E7728BE09F29}" sibTransId="{5F9BF85A-1117-4F56-86E1-D17575E38584}"/>
    <dgm:cxn modelId="{E1E5E2A4-90AE-4051-AB40-CCD92466CAB3}" srcId="{BE8E0F45-4EEC-45D7-96BE-5DFB293D2571}" destId="{01C52A70-8BBC-4393-A1A5-98620E7917B9}" srcOrd="3" destOrd="0" parTransId="{4B93009B-1AC0-4514-B355-4716CA22DA0E}" sibTransId="{ABF3C048-64D3-4869-BFF0-879EF353CF17}"/>
    <dgm:cxn modelId="{1BBE31BB-F235-4462-86EE-C0754EF805B4}" type="presOf" srcId="{EC58B8A9-39D9-40DA-8BDE-85C2B2912F76}" destId="{CE6DD639-BB40-4E4F-AA5F-82AA389903FF}" srcOrd="0" destOrd="1" presId="urn:microsoft.com/office/officeart/2005/8/layout/hList1"/>
    <dgm:cxn modelId="{F2FEA4BF-7570-495A-9ADC-AEC9AA321768}" type="presOf" srcId="{BE8E0F45-4EEC-45D7-96BE-5DFB293D2571}" destId="{0DDAEDE9-70A5-4DA9-9D7E-539542AF381D}" srcOrd="0" destOrd="0" presId="urn:microsoft.com/office/officeart/2005/8/layout/hList1"/>
    <dgm:cxn modelId="{936EEABF-F735-456A-82BD-C5CBF92B592D}" type="presOf" srcId="{186B6ED3-8798-4211-B49F-2CC61648EFEC}" destId="{39C90BD7-44AF-449E-A7B0-EB62D8E432F8}" srcOrd="0" destOrd="0" presId="urn:microsoft.com/office/officeart/2005/8/layout/hList1"/>
    <dgm:cxn modelId="{7F1703C4-2A0C-4A06-B689-FEE7FFADFBD1}" type="presOf" srcId="{7996EE3C-583E-45B4-9336-4C7219946B2C}" destId="{16210997-92CA-481D-90A4-CBB5ADFDE5CC}" srcOrd="0" destOrd="0" presId="urn:microsoft.com/office/officeart/2005/8/layout/hList1"/>
    <dgm:cxn modelId="{532AC1D5-2A51-427C-B3A2-4C03928E4A1B}" type="presOf" srcId="{D1D5182B-A675-4BCF-B859-B8DE4D7C7CAA}" destId="{7D1214BF-D48E-4B38-A975-50789972D9D1}" srcOrd="0" destOrd="0" presId="urn:microsoft.com/office/officeart/2005/8/layout/hList1"/>
    <dgm:cxn modelId="{452671D6-78E6-4EAB-97D8-19966D40A00E}" type="presOf" srcId="{B972D439-A705-4603-8710-3B14A0800AFE}" destId="{2EB4C0A8-1753-49CC-A7C8-AECD0773AE1B}" srcOrd="0" destOrd="1" presId="urn:microsoft.com/office/officeart/2005/8/layout/hList1"/>
    <dgm:cxn modelId="{F0FD6BD8-EDD2-445C-BB86-7BB51478AE06}" srcId="{186B6ED3-8798-4211-B49F-2CC61648EFEC}" destId="{F82DB12C-FA31-4408-A5AB-9DF450D7C7C3}" srcOrd="0" destOrd="0" parTransId="{14E1055E-F02F-4666-97D3-81FE1E38FFAA}" sibTransId="{733985C3-F755-4AE3-B85D-FE7C5A1D0F5A}"/>
    <dgm:cxn modelId="{9EFC9DDA-99E7-4DD7-9F1A-616D62D76550}" type="presOf" srcId="{F82DB12C-FA31-4408-A5AB-9DF450D7C7C3}" destId="{74D807F0-298D-42AD-B6D5-37A52BBC1508}" srcOrd="0" destOrd="0" presId="urn:microsoft.com/office/officeart/2005/8/layout/hList1"/>
    <dgm:cxn modelId="{05A024DB-0A46-412A-92B6-7E5496B01B30}" type="presOf" srcId="{01C52A70-8BBC-4393-A1A5-98620E7917B9}" destId="{0C4DA103-1D83-44F5-B36E-7441E0AF7D70}" srcOrd="0" destOrd="0" presId="urn:microsoft.com/office/officeart/2005/8/layout/hList1"/>
    <dgm:cxn modelId="{EA71B6F8-F358-4195-A8CC-035ADF6F413E}" type="presOf" srcId="{08E06B2A-7CB0-407C-BF27-8C4F89697812}" destId="{74D807F0-298D-42AD-B6D5-37A52BBC1508}" srcOrd="0" destOrd="1" presId="urn:microsoft.com/office/officeart/2005/8/layout/hList1"/>
    <dgm:cxn modelId="{C045EA94-D487-4A07-AA9B-24E5B01BCD09}" type="presParOf" srcId="{0DDAEDE9-70A5-4DA9-9D7E-539542AF381D}" destId="{C043EECB-9A69-461E-9F87-C6E73E1D6675}" srcOrd="0" destOrd="0" presId="urn:microsoft.com/office/officeart/2005/8/layout/hList1"/>
    <dgm:cxn modelId="{4145976D-8BC5-4916-AD97-B557CAA04C2C}" type="presParOf" srcId="{C043EECB-9A69-461E-9F87-C6E73E1D6675}" destId="{3C01ACCE-C816-476A-838C-2B3F5DB7E927}" srcOrd="0" destOrd="0" presId="urn:microsoft.com/office/officeart/2005/8/layout/hList1"/>
    <dgm:cxn modelId="{8B424410-98DF-4321-A4CB-CB33E1714E99}" type="presParOf" srcId="{C043EECB-9A69-461E-9F87-C6E73E1D6675}" destId="{CE6DD639-BB40-4E4F-AA5F-82AA389903FF}" srcOrd="1" destOrd="0" presId="urn:microsoft.com/office/officeart/2005/8/layout/hList1"/>
    <dgm:cxn modelId="{A1D30FDA-53D9-4F61-AC5E-0C8203CA2245}" type="presParOf" srcId="{0DDAEDE9-70A5-4DA9-9D7E-539542AF381D}" destId="{EE3CD4CD-65D7-43F3-B9E9-96A114B39DE0}" srcOrd="1" destOrd="0" presId="urn:microsoft.com/office/officeart/2005/8/layout/hList1"/>
    <dgm:cxn modelId="{82F640FB-0ADD-4841-842C-C4BE07E3DE68}" type="presParOf" srcId="{0DDAEDE9-70A5-4DA9-9D7E-539542AF381D}" destId="{4574EFAB-3DCE-43A3-BA3D-98DBC8C417C0}" srcOrd="2" destOrd="0" presId="urn:microsoft.com/office/officeart/2005/8/layout/hList1"/>
    <dgm:cxn modelId="{E9B2943D-5107-452C-BB1F-5B06F5F1DD20}" type="presParOf" srcId="{4574EFAB-3DCE-43A3-BA3D-98DBC8C417C0}" destId="{16210997-92CA-481D-90A4-CBB5ADFDE5CC}" srcOrd="0" destOrd="0" presId="urn:microsoft.com/office/officeart/2005/8/layout/hList1"/>
    <dgm:cxn modelId="{4F35AB25-B8C1-4FE6-9885-AA853A2C695E}" type="presParOf" srcId="{4574EFAB-3DCE-43A3-BA3D-98DBC8C417C0}" destId="{7D1214BF-D48E-4B38-A975-50789972D9D1}" srcOrd="1" destOrd="0" presId="urn:microsoft.com/office/officeart/2005/8/layout/hList1"/>
    <dgm:cxn modelId="{E90F6BC1-55DA-484F-AD7D-85EDE3C162AD}" type="presParOf" srcId="{0DDAEDE9-70A5-4DA9-9D7E-539542AF381D}" destId="{6283AC31-0CA0-4C82-8F5D-A59A64572952}" srcOrd="3" destOrd="0" presId="urn:microsoft.com/office/officeart/2005/8/layout/hList1"/>
    <dgm:cxn modelId="{973CFD38-744E-4600-B775-B83278637804}" type="presParOf" srcId="{0DDAEDE9-70A5-4DA9-9D7E-539542AF381D}" destId="{53116D35-FDD8-4349-B217-A8786524E398}" srcOrd="4" destOrd="0" presId="urn:microsoft.com/office/officeart/2005/8/layout/hList1"/>
    <dgm:cxn modelId="{8F3E33F4-B69D-4CFB-9360-A58B19379082}" type="presParOf" srcId="{53116D35-FDD8-4349-B217-A8786524E398}" destId="{39C90BD7-44AF-449E-A7B0-EB62D8E432F8}" srcOrd="0" destOrd="0" presId="urn:microsoft.com/office/officeart/2005/8/layout/hList1"/>
    <dgm:cxn modelId="{F3E51846-D529-4E6E-A0A0-1D2066874769}" type="presParOf" srcId="{53116D35-FDD8-4349-B217-A8786524E398}" destId="{74D807F0-298D-42AD-B6D5-37A52BBC1508}" srcOrd="1" destOrd="0" presId="urn:microsoft.com/office/officeart/2005/8/layout/hList1"/>
    <dgm:cxn modelId="{D58B24EA-D5F7-4E72-AC22-519CF7C152FC}" type="presParOf" srcId="{0DDAEDE9-70A5-4DA9-9D7E-539542AF381D}" destId="{7BB8134B-E6DD-4DCC-859F-869DD17B9DD2}" srcOrd="5" destOrd="0" presId="urn:microsoft.com/office/officeart/2005/8/layout/hList1"/>
    <dgm:cxn modelId="{E50F1B48-C6F0-495F-A029-C70AFEB65FD3}" type="presParOf" srcId="{0DDAEDE9-70A5-4DA9-9D7E-539542AF381D}" destId="{682D0386-7FEE-46F6-8215-3385D249B830}" srcOrd="6" destOrd="0" presId="urn:microsoft.com/office/officeart/2005/8/layout/hList1"/>
    <dgm:cxn modelId="{D4E0F0A1-8A19-4A6F-8A45-5A016B1D6FAD}" type="presParOf" srcId="{682D0386-7FEE-46F6-8215-3385D249B830}" destId="{0C4DA103-1D83-44F5-B36E-7441E0AF7D70}" srcOrd="0" destOrd="0" presId="urn:microsoft.com/office/officeart/2005/8/layout/hList1"/>
    <dgm:cxn modelId="{8076F4C9-7A15-41D0-A838-6107EE868D96}" type="presParOf" srcId="{682D0386-7FEE-46F6-8215-3385D249B830}" destId="{2EB4C0A8-1753-49CC-A7C8-AECD0773AE1B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EE9C8D2B-5CD3-4B69-AB3D-7E2487FD2B11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</dgm:pt>
    <dgm:pt modelId="{64C3454A-C908-440C-9177-FD888D5263B5}">
      <dgm:prSet phldrT="[Text]" custT="1"/>
      <dgm:spPr/>
      <dgm:t>
        <a:bodyPr/>
        <a:lstStyle/>
        <a:p>
          <a:pPr algn="ctr"/>
          <a:r>
            <a:rPr lang="en-US" sz="1800" b="1" u="sng" dirty="0"/>
            <a:t>Immediate Checks</a:t>
          </a:r>
        </a:p>
        <a:p>
          <a:pPr algn="l"/>
          <a:r>
            <a:rPr lang="en-US" sz="1500" dirty="0"/>
            <a:t>1. Were the scheduled maintenance/calibration intervals followed? (Gyros, bed-leveling, laser, servos, roller, powder depositor)</a:t>
          </a:r>
        </a:p>
        <a:p>
          <a:pPr algn="l"/>
          <a:r>
            <a:rPr lang="en-US" sz="1500" dirty="0"/>
            <a:t>2. Was the print bed within permissible humidity &amp; temperature range?</a:t>
          </a:r>
        </a:p>
        <a:p>
          <a:pPr algn="l"/>
          <a:r>
            <a:rPr lang="en-US" sz="1500" dirty="0"/>
            <a:t>3. What post-processing techniques were used? (Machining, coating, heat treatments to spec)</a:t>
          </a:r>
        </a:p>
        <a:p>
          <a:pPr algn="l"/>
          <a:r>
            <a:rPr lang="en-US" sz="1500" dirty="0"/>
            <a:t>4. Was the part sized properly to account for material shrinkage?</a:t>
          </a:r>
        </a:p>
      </dgm:t>
    </dgm:pt>
    <dgm:pt modelId="{FE6EC2C1-7C0D-418D-9B0A-AF1CDC20C68D}" type="parTrans" cxnId="{AE0491F5-B371-4264-BC84-77E41155764A}">
      <dgm:prSet/>
      <dgm:spPr/>
      <dgm:t>
        <a:bodyPr/>
        <a:lstStyle/>
        <a:p>
          <a:endParaRPr lang="en-US"/>
        </a:p>
      </dgm:t>
    </dgm:pt>
    <dgm:pt modelId="{DCA0E28A-172F-42B0-9A8B-68CB3D6D7CD2}" type="sibTrans" cxnId="{AE0491F5-B371-4264-BC84-77E41155764A}">
      <dgm:prSet/>
      <dgm:spPr/>
      <dgm:t>
        <a:bodyPr/>
        <a:lstStyle/>
        <a:p>
          <a:endParaRPr lang="en-US"/>
        </a:p>
      </dgm:t>
    </dgm:pt>
    <dgm:pt modelId="{23751B0E-3451-46B8-B6C2-1DD57BEAA92C}">
      <dgm:prSet phldrT="[Text]" custT="1"/>
      <dgm:spPr/>
      <dgm:t>
        <a:bodyPr/>
        <a:lstStyle/>
        <a:p>
          <a:pPr algn="ctr"/>
          <a:r>
            <a:rPr lang="en-US" sz="1600" b="1" u="sng" dirty="0"/>
            <a:t>Deeper Dive (Material)</a:t>
          </a:r>
          <a:endParaRPr lang="en-US" sz="1600" dirty="0"/>
        </a:p>
        <a:p>
          <a:pPr algn="l"/>
          <a:r>
            <a:rPr lang="en-US" sz="1600" dirty="0"/>
            <a:t>1. Are there any observed cracks in the print? </a:t>
          </a:r>
        </a:p>
        <a:p>
          <a:pPr algn="l"/>
          <a:r>
            <a:rPr lang="en-US" sz="1600" dirty="0"/>
            <a:t>If yes, likely to be thermal stresses/distortion during cooling</a:t>
          </a:r>
        </a:p>
        <a:p>
          <a:pPr algn="l"/>
          <a:r>
            <a:rPr lang="en-US" sz="1600" dirty="0"/>
            <a:t>2. Are voids present?</a:t>
          </a:r>
        </a:p>
        <a:p>
          <a:pPr algn="l"/>
          <a:r>
            <a:rPr lang="en-US" sz="1600" dirty="0"/>
            <a:t>If yes, powder dimensionality or characteristics or lasing power out of spec</a:t>
          </a:r>
        </a:p>
        <a:p>
          <a:pPr algn="l"/>
          <a:r>
            <a:rPr lang="en-US" sz="1600" dirty="0"/>
            <a:t>3. Observed layer lines?</a:t>
          </a:r>
        </a:p>
        <a:p>
          <a:pPr algn="l"/>
          <a:r>
            <a:rPr lang="en-US" sz="1600" dirty="0"/>
            <a:t>If yes, poor bed adhesion/miscalibration.</a:t>
          </a:r>
        </a:p>
        <a:p>
          <a:pPr algn="l"/>
          <a:endParaRPr lang="en-US" sz="1600" dirty="0"/>
        </a:p>
      </dgm:t>
    </dgm:pt>
    <dgm:pt modelId="{0498DFC8-AF26-4A6D-B56A-913CC7D5DEC3}" type="parTrans" cxnId="{DE5583E9-5075-4206-8AC8-88DCB33A91B0}">
      <dgm:prSet/>
      <dgm:spPr/>
      <dgm:t>
        <a:bodyPr/>
        <a:lstStyle/>
        <a:p>
          <a:endParaRPr lang="en-US"/>
        </a:p>
      </dgm:t>
    </dgm:pt>
    <dgm:pt modelId="{2C33B843-B340-4FF3-8022-CC2C4531FA6E}" type="sibTrans" cxnId="{DE5583E9-5075-4206-8AC8-88DCB33A91B0}">
      <dgm:prSet/>
      <dgm:spPr/>
      <dgm:t>
        <a:bodyPr/>
        <a:lstStyle/>
        <a:p>
          <a:endParaRPr lang="en-US"/>
        </a:p>
      </dgm:t>
    </dgm:pt>
    <dgm:pt modelId="{031741A5-74D9-45E2-9E31-3A107B3E753D}">
      <dgm:prSet phldrT="[Text]" custT="1"/>
      <dgm:spPr/>
      <dgm:t>
        <a:bodyPr/>
        <a:lstStyle/>
        <a:p>
          <a:pPr algn="ctr"/>
          <a:r>
            <a:rPr lang="en-US" sz="1500" b="1" u="sng" dirty="0"/>
            <a:t>Inherent Design Flaws/Stipulations</a:t>
          </a:r>
        </a:p>
        <a:p>
          <a:pPr algn="l"/>
          <a:r>
            <a:rPr lang="en-US" sz="1300" dirty="0"/>
            <a:t>1. Is the laser emitting consistent power?</a:t>
          </a:r>
        </a:p>
        <a:p>
          <a:pPr algn="l"/>
          <a:r>
            <a:rPr lang="en-US" sz="1300" dirty="0"/>
            <a:t>2. What, if any, support structures were used?</a:t>
          </a:r>
        </a:p>
        <a:p>
          <a:pPr algn="l"/>
          <a:r>
            <a:rPr lang="en-US" sz="1300" dirty="0"/>
            <a:t>3. What were the slicer settings used to prepare the print? </a:t>
          </a:r>
        </a:p>
        <a:p>
          <a:pPr algn="l"/>
          <a:r>
            <a:rPr lang="en-US" sz="1300" dirty="0"/>
            <a:t>And as a side note, are these the proper settings for the material/was the user modifying settings within acceptable ranges?</a:t>
          </a:r>
        </a:p>
        <a:p>
          <a:pPr algn="l"/>
          <a:r>
            <a:rPr lang="en-US" sz="1300" dirty="0"/>
            <a:t>4. Surface artifacts? (scaling, pixelated surface, </a:t>
          </a:r>
          <a:r>
            <a:rPr lang="en-US" sz="1300" dirty="0" err="1"/>
            <a:t>etc</a:t>
          </a:r>
          <a:r>
            <a:rPr lang="en-US" sz="1300" dirty="0"/>
            <a:t>)</a:t>
          </a:r>
        </a:p>
        <a:p>
          <a:pPr algn="l"/>
          <a:r>
            <a:rPr lang="en-US" sz="1300" dirty="0"/>
            <a:t>If yes, SFH issue possible.</a:t>
          </a:r>
        </a:p>
        <a:p>
          <a:pPr algn="l"/>
          <a:endParaRPr lang="en-US" sz="1300" dirty="0"/>
        </a:p>
      </dgm:t>
    </dgm:pt>
    <dgm:pt modelId="{FEB76B03-921C-49A8-9C87-F8C9D8E5E644}" type="parTrans" cxnId="{048738BA-3C31-462A-A72D-DCBC19DC67FB}">
      <dgm:prSet/>
      <dgm:spPr/>
      <dgm:t>
        <a:bodyPr/>
        <a:lstStyle/>
        <a:p>
          <a:endParaRPr lang="en-US"/>
        </a:p>
      </dgm:t>
    </dgm:pt>
    <dgm:pt modelId="{53558844-2608-4140-955B-025454AD5DE9}" type="sibTrans" cxnId="{048738BA-3C31-462A-A72D-DCBC19DC67FB}">
      <dgm:prSet/>
      <dgm:spPr/>
      <dgm:t>
        <a:bodyPr/>
        <a:lstStyle/>
        <a:p>
          <a:endParaRPr lang="en-US"/>
        </a:p>
      </dgm:t>
    </dgm:pt>
    <dgm:pt modelId="{E59527B1-A7F0-43BD-8943-981291482FD0}" type="pres">
      <dgm:prSet presAssocID="{EE9C8D2B-5CD3-4B69-AB3D-7E2487FD2B11}" presName="CompostProcess" presStyleCnt="0">
        <dgm:presLayoutVars>
          <dgm:dir/>
          <dgm:resizeHandles val="exact"/>
        </dgm:presLayoutVars>
      </dgm:prSet>
      <dgm:spPr/>
    </dgm:pt>
    <dgm:pt modelId="{1DBED895-DF5D-4C37-A2AB-EBA24614CE7C}" type="pres">
      <dgm:prSet presAssocID="{EE9C8D2B-5CD3-4B69-AB3D-7E2487FD2B11}" presName="arrow" presStyleLbl="bgShp" presStyleIdx="0" presStyleCnt="1" custScaleX="117647"/>
      <dgm:spPr/>
    </dgm:pt>
    <dgm:pt modelId="{70FBF596-0E4F-4028-BF1F-3E56CB3ED398}" type="pres">
      <dgm:prSet presAssocID="{EE9C8D2B-5CD3-4B69-AB3D-7E2487FD2B11}" presName="linearProcess" presStyleCnt="0"/>
      <dgm:spPr/>
    </dgm:pt>
    <dgm:pt modelId="{69B79AE5-8D80-43CE-958B-A11D267D26A4}" type="pres">
      <dgm:prSet presAssocID="{64C3454A-C908-440C-9177-FD888D5263B5}" presName="textNode" presStyleLbl="node1" presStyleIdx="0" presStyleCnt="3" custScaleY="250000" custLinFactX="-12329" custLinFactNeighborX="-100000" custLinFactNeighborY="-5660">
        <dgm:presLayoutVars>
          <dgm:bulletEnabled val="1"/>
        </dgm:presLayoutVars>
      </dgm:prSet>
      <dgm:spPr/>
    </dgm:pt>
    <dgm:pt modelId="{84C1A941-D4CF-4A0B-970C-7B8F7CE7E0A1}" type="pres">
      <dgm:prSet presAssocID="{DCA0E28A-172F-42B0-9A8B-68CB3D6D7CD2}" presName="sibTrans" presStyleCnt="0"/>
      <dgm:spPr/>
    </dgm:pt>
    <dgm:pt modelId="{7F81BB4B-5BCA-4154-B040-BD9F7C9C5B3E}" type="pres">
      <dgm:prSet presAssocID="{23751B0E-3451-46B8-B6C2-1DD57BEAA92C}" presName="textNode" presStyleLbl="node1" presStyleIdx="1" presStyleCnt="3" custScaleY="250000">
        <dgm:presLayoutVars>
          <dgm:bulletEnabled val="1"/>
        </dgm:presLayoutVars>
      </dgm:prSet>
      <dgm:spPr/>
    </dgm:pt>
    <dgm:pt modelId="{28C6DE73-8B39-4945-A7F0-F517B554B4B8}" type="pres">
      <dgm:prSet presAssocID="{2C33B843-B340-4FF3-8022-CC2C4531FA6E}" presName="sibTrans" presStyleCnt="0"/>
      <dgm:spPr/>
    </dgm:pt>
    <dgm:pt modelId="{FD634154-5C1E-4E03-AEAC-1D37B9DB0E65}" type="pres">
      <dgm:prSet presAssocID="{031741A5-74D9-45E2-9E31-3A107B3E753D}" presName="textNode" presStyleLbl="node1" presStyleIdx="2" presStyleCnt="3" custScaleY="249342">
        <dgm:presLayoutVars>
          <dgm:bulletEnabled val="1"/>
        </dgm:presLayoutVars>
      </dgm:prSet>
      <dgm:spPr/>
    </dgm:pt>
  </dgm:ptLst>
  <dgm:cxnLst>
    <dgm:cxn modelId="{3EA8AC05-3121-4AD2-9D33-41D3FCBA43A3}" type="presOf" srcId="{031741A5-74D9-45E2-9E31-3A107B3E753D}" destId="{FD634154-5C1E-4E03-AEAC-1D37B9DB0E65}" srcOrd="0" destOrd="0" presId="urn:microsoft.com/office/officeart/2005/8/layout/hProcess9"/>
    <dgm:cxn modelId="{B982D020-6315-4A9E-87A0-DF392A7004E1}" type="presOf" srcId="{64C3454A-C908-440C-9177-FD888D5263B5}" destId="{69B79AE5-8D80-43CE-958B-A11D267D26A4}" srcOrd="0" destOrd="0" presId="urn:microsoft.com/office/officeart/2005/8/layout/hProcess9"/>
    <dgm:cxn modelId="{DB7DBC3D-0D0D-4EB0-B76F-7E27AC21987D}" type="presOf" srcId="{EE9C8D2B-5CD3-4B69-AB3D-7E2487FD2B11}" destId="{E59527B1-A7F0-43BD-8943-981291482FD0}" srcOrd="0" destOrd="0" presId="urn:microsoft.com/office/officeart/2005/8/layout/hProcess9"/>
    <dgm:cxn modelId="{048738BA-3C31-462A-A72D-DCBC19DC67FB}" srcId="{EE9C8D2B-5CD3-4B69-AB3D-7E2487FD2B11}" destId="{031741A5-74D9-45E2-9E31-3A107B3E753D}" srcOrd="2" destOrd="0" parTransId="{FEB76B03-921C-49A8-9C87-F8C9D8E5E644}" sibTransId="{53558844-2608-4140-955B-025454AD5DE9}"/>
    <dgm:cxn modelId="{996394E5-4310-45B5-A5A4-A7EC05DED2A2}" type="presOf" srcId="{23751B0E-3451-46B8-B6C2-1DD57BEAA92C}" destId="{7F81BB4B-5BCA-4154-B040-BD9F7C9C5B3E}" srcOrd="0" destOrd="0" presId="urn:microsoft.com/office/officeart/2005/8/layout/hProcess9"/>
    <dgm:cxn modelId="{DE5583E9-5075-4206-8AC8-88DCB33A91B0}" srcId="{EE9C8D2B-5CD3-4B69-AB3D-7E2487FD2B11}" destId="{23751B0E-3451-46B8-B6C2-1DD57BEAA92C}" srcOrd="1" destOrd="0" parTransId="{0498DFC8-AF26-4A6D-B56A-913CC7D5DEC3}" sibTransId="{2C33B843-B340-4FF3-8022-CC2C4531FA6E}"/>
    <dgm:cxn modelId="{AE0491F5-B371-4264-BC84-77E41155764A}" srcId="{EE9C8D2B-5CD3-4B69-AB3D-7E2487FD2B11}" destId="{64C3454A-C908-440C-9177-FD888D5263B5}" srcOrd="0" destOrd="0" parTransId="{FE6EC2C1-7C0D-418D-9B0A-AF1CDC20C68D}" sibTransId="{DCA0E28A-172F-42B0-9A8B-68CB3D6D7CD2}"/>
    <dgm:cxn modelId="{07457096-C41A-4330-8B05-E12D2B167BA7}" type="presParOf" srcId="{E59527B1-A7F0-43BD-8943-981291482FD0}" destId="{1DBED895-DF5D-4C37-A2AB-EBA24614CE7C}" srcOrd="0" destOrd="0" presId="urn:microsoft.com/office/officeart/2005/8/layout/hProcess9"/>
    <dgm:cxn modelId="{760FD190-112C-4C6C-AA4E-E75130DCC8D2}" type="presParOf" srcId="{E59527B1-A7F0-43BD-8943-981291482FD0}" destId="{70FBF596-0E4F-4028-BF1F-3E56CB3ED398}" srcOrd="1" destOrd="0" presId="urn:microsoft.com/office/officeart/2005/8/layout/hProcess9"/>
    <dgm:cxn modelId="{73E19563-2D07-4DCB-90DB-8A810252F2C4}" type="presParOf" srcId="{70FBF596-0E4F-4028-BF1F-3E56CB3ED398}" destId="{69B79AE5-8D80-43CE-958B-A11D267D26A4}" srcOrd="0" destOrd="0" presId="urn:microsoft.com/office/officeart/2005/8/layout/hProcess9"/>
    <dgm:cxn modelId="{689D1040-16FF-4609-8704-950241D4BDF9}" type="presParOf" srcId="{70FBF596-0E4F-4028-BF1F-3E56CB3ED398}" destId="{84C1A941-D4CF-4A0B-970C-7B8F7CE7E0A1}" srcOrd="1" destOrd="0" presId="urn:microsoft.com/office/officeart/2005/8/layout/hProcess9"/>
    <dgm:cxn modelId="{B06CD67E-71BD-46ED-9434-7C4EECF53CF4}" type="presParOf" srcId="{70FBF596-0E4F-4028-BF1F-3E56CB3ED398}" destId="{7F81BB4B-5BCA-4154-B040-BD9F7C9C5B3E}" srcOrd="2" destOrd="0" presId="urn:microsoft.com/office/officeart/2005/8/layout/hProcess9"/>
    <dgm:cxn modelId="{3B8232B9-9940-4713-8B21-5B5BAE9C2E8D}" type="presParOf" srcId="{70FBF596-0E4F-4028-BF1F-3E56CB3ED398}" destId="{28C6DE73-8B39-4945-A7F0-F517B554B4B8}" srcOrd="3" destOrd="0" presId="urn:microsoft.com/office/officeart/2005/8/layout/hProcess9"/>
    <dgm:cxn modelId="{F171F467-A0E2-4B74-A585-38035798D70D}" type="presParOf" srcId="{70FBF596-0E4F-4028-BF1F-3E56CB3ED398}" destId="{FD634154-5C1E-4E03-AEAC-1D37B9DB0E65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8AF204-A970-46B4-A29F-DB04395984D8}">
      <dsp:nvSpPr>
        <dsp:cNvPr id="0" name=""/>
        <dsp:cNvSpPr/>
      </dsp:nvSpPr>
      <dsp:spPr>
        <a:xfrm>
          <a:off x="5726314" y="90134"/>
          <a:ext cx="1429034" cy="14290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Powder Deposition</a:t>
          </a:r>
        </a:p>
      </dsp:txBody>
      <dsp:txXfrm>
        <a:off x="5726314" y="90134"/>
        <a:ext cx="1429034" cy="1429034"/>
      </dsp:txXfrm>
    </dsp:sp>
    <dsp:sp modelId="{8986EA32-6296-4854-94B8-F23DDC018D76}">
      <dsp:nvSpPr>
        <dsp:cNvPr id="0" name=""/>
        <dsp:cNvSpPr/>
      </dsp:nvSpPr>
      <dsp:spPr>
        <a:xfrm>
          <a:off x="3206529" y="-355"/>
          <a:ext cx="4039310" cy="4039310"/>
        </a:xfrm>
        <a:prstGeom prst="circularArrow">
          <a:avLst>
            <a:gd name="adj1" fmla="val 6899"/>
            <a:gd name="adj2" fmla="val 465089"/>
            <a:gd name="adj3" fmla="val 550523"/>
            <a:gd name="adj4" fmla="val 20584388"/>
            <a:gd name="adj5" fmla="val 8049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6A06C7-764C-4A33-AA70-B9F37EFFC312}">
      <dsp:nvSpPr>
        <dsp:cNvPr id="0" name=""/>
        <dsp:cNvSpPr/>
      </dsp:nvSpPr>
      <dsp:spPr>
        <a:xfrm>
          <a:off x="5726314" y="2519430"/>
          <a:ext cx="1429034" cy="14290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Lasing</a:t>
          </a:r>
        </a:p>
      </dsp:txBody>
      <dsp:txXfrm>
        <a:off x="5726314" y="2519430"/>
        <a:ext cx="1429034" cy="1429034"/>
      </dsp:txXfrm>
    </dsp:sp>
    <dsp:sp modelId="{373BF303-4E7D-4675-ABA2-C4DF002EC44E}">
      <dsp:nvSpPr>
        <dsp:cNvPr id="0" name=""/>
        <dsp:cNvSpPr/>
      </dsp:nvSpPr>
      <dsp:spPr>
        <a:xfrm>
          <a:off x="3206529" y="-355"/>
          <a:ext cx="4039310" cy="4039310"/>
        </a:xfrm>
        <a:prstGeom prst="circularArrow">
          <a:avLst>
            <a:gd name="adj1" fmla="val 6899"/>
            <a:gd name="adj2" fmla="val 465089"/>
            <a:gd name="adj3" fmla="val 5950523"/>
            <a:gd name="adj4" fmla="val 4384388"/>
            <a:gd name="adj5" fmla="val 8049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234112-3419-48E9-ACE9-A310DF678359}">
      <dsp:nvSpPr>
        <dsp:cNvPr id="0" name=""/>
        <dsp:cNvSpPr/>
      </dsp:nvSpPr>
      <dsp:spPr>
        <a:xfrm>
          <a:off x="3297019" y="2519430"/>
          <a:ext cx="1429034" cy="14290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Solidification</a:t>
          </a:r>
        </a:p>
      </dsp:txBody>
      <dsp:txXfrm>
        <a:off x="3297019" y="2519430"/>
        <a:ext cx="1429034" cy="1429034"/>
      </dsp:txXfrm>
    </dsp:sp>
    <dsp:sp modelId="{AC851482-3C46-4075-8140-7BB7F2D0C1AC}">
      <dsp:nvSpPr>
        <dsp:cNvPr id="0" name=""/>
        <dsp:cNvSpPr/>
      </dsp:nvSpPr>
      <dsp:spPr>
        <a:xfrm>
          <a:off x="3206529" y="-355"/>
          <a:ext cx="4039310" cy="4039310"/>
        </a:xfrm>
        <a:prstGeom prst="circularArrow">
          <a:avLst>
            <a:gd name="adj1" fmla="val 6899"/>
            <a:gd name="adj2" fmla="val 465089"/>
            <a:gd name="adj3" fmla="val 11350523"/>
            <a:gd name="adj4" fmla="val 9784388"/>
            <a:gd name="adj5" fmla="val 8049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C7B34AA-D197-4EEC-B6F6-B9FB8F9C1C87}">
      <dsp:nvSpPr>
        <dsp:cNvPr id="0" name=""/>
        <dsp:cNvSpPr/>
      </dsp:nvSpPr>
      <dsp:spPr>
        <a:xfrm>
          <a:off x="3297019" y="90134"/>
          <a:ext cx="1429034" cy="14290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Platform Realignment</a:t>
          </a:r>
        </a:p>
      </dsp:txBody>
      <dsp:txXfrm>
        <a:off x="3297019" y="90134"/>
        <a:ext cx="1429034" cy="1429034"/>
      </dsp:txXfrm>
    </dsp:sp>
    <dsp:sp modelId="{1837BC08-C27D-4367-B311-8FA6D4A0243C}">
      <dsp:nvSpPr>
        <dsp:cNvPr id="0" name=""/>
        <dsp:cNvSpPr/>
      </dsp:nvSpPr>
      <dsp:spPr>
        <a:xfrm>
          <a:off x="3206529" y="-355"/>
          <a:ext cx="4039310" cy="4039310"/>
        </a:xfrm>
        <a:prstGeom prst="circularArrow">
          <a:avLst>
            <a:gd name="adj1" fmla="val 6899"/>
            <a:gd name="adj2" fmla="val 465089"/>
            <a:gd name="adj3" fmla="val 16750523"/>
            <a:gd name="adj4" fmla="val 15184388"/>
            <a:gd name="adj5" fmla="val 8049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022D309-EF38-41B3-9657-5C9F66D90DF0}">
      <dsp:nvSpPr>
        <dsp:cNvPr id="0" name=""/>
        <dsp:cNvSpPr/>
      </dsp:nvSpPr>
      <dsp:spPr>
        <a:xfrm>
          <a:off x="2765" y="185529"/>
          <a:ext cx="2696351" cy="6624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93472" rIns="163576" bIns="93472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Material</a:t>
          </a:r>
        </a:p>
      </dsp:txBody>
      <dsp:txXfrm>
        <a:off x="2765" y="185529"/>
        <a:ext cx="2696351" cy="662400"/>
      </dsp:txXfrm>
    </dsp:sp>
    <dsp:sp modelId="{DF96C0A7-C51F-46A9-B981-281980DE1923}">
      <dsp:nvSpPr>
        <dsp:cNvPr id="0" name=""/>
        <dsp:cNvSpPr/>
      </dsp:nvSpPr>
      <dsp:spPr>
        <a:xfrm>
          <a:off x="2765" y="847929"/>
          <a:ext cx="2696351" cy="338364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682" tIns="122682" rIns="163576" bIns="184023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+mj-lt"/>
            <a:buAutoNum type="arabicPeriod"/>
          </a:pPr>
          <a:r>
            <a:rPr lang="en-US" sz="2300" kern="1200" dirty="0"/>
            <a:t>Thermal Stress &amp; Distortion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+mj-lt"/>
            <a:buAutoNum type="arabicPeriod"/>
          </a:pPr>
          <a:r>
            <a:rPr lang="en-US" sz="2300" kern="1200" dirty="0"/>
            <a:t>Powder Material Inconsistencies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+mj-lt"/>
            <a:buAutoNum type="arabicPeriod"/>
          </a:pPr>
          <a:r>
            <a:rPr lang="en-US" sz="2300" kern="1200" dirty="0"/>
            <a:t>Build Plate Adhesion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+mj-lt"/>
            <a:buAutoNum type="arabicPeriod"/>
          </a:pPr>
          <a:endParaRPr lang="en-US" sz="2300" kern="120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300" kern="1200" dirty="0"/>
        </a:p>
      </dsp:txBody>
      <dsp:txXfrm>
        <a:off x="2765" y="847929"/>
        <a:ext cx="2696351" cy="3383641"/>
      </dsp:txXfrm>
    </dsp:sp>
    <dsp:sp modelId="{47BD0D79-E7D6-4472-B3EB-200CFFEB8760}">
      <dsp:nvSpPr>
        <dsp:cNvPr id="0" name=""/>
        <dsp:cNvSpPr/>
      </dsp:nvSpPr>
      <dsp:spPr>
        <a:xfrm>
          <a:off x="3076605" y="185529"/>
          <a:ext cx="2696351" cy="6624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93472" rIns="163576" bIns="93472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User-Based</a:t>
          </a:r>
        </a:p>
      </dsp:txBody>
      <dsp:txXfrm>
        <a:off x="3076605" y="185529"/>
        <a:ext cx="2696351" cy="662400"/>
      </dsp:txXfrm>
    </dsp:sp>
    <dsp:sp modelId="{7F93E3AD-F8DA-4B6D-8F34-42DF37A79C17}">
      <dsp:nvSpPr>
        <dsp:cNvPr id="0" name=""/>
        <dsp:cNvSpPr/>
      </dsp:nvSpPr>
      <dsp:spPr>
        <a:xfrm>
          <a:off x="3076605" y="847929"/>
          <a:ext cx="2696351" cy="338364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682" tIns="122682" rIns="163576" bIns="184023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+mj-lt"/>
            <a:buAutoNum type="arabicPeriod"/>
          </a:pPr>
          <a:r>
            <a:rPr lang="en-US" sz="2300" kern="1200" dirty="0"/>
            <a:t>Machine Calibration &amp; Maintenance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+mj-lt"/>
            <a:buAutoNum type="arabicPeriod"/>
          </a:pPr>
          <a:r>
            <a:rPr lang="en-US" sz="2300" kern="1200" dirty="0"/>
            <a:t>Environmental Conditions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+mj-lt"/>
            <a:buAutoNum type="arabicPeriod"/>
          </a:pPr>
          <a:r>
            <a:rPr lang="en-US" sz="2300" kern="1200" dirty="0"/>
            <a:t>Post-Processing Techniques</a:t>
          </a:r>
        </a:p>
      </dsp:txBody>
      <dsp:txXfrm>
        <a:off x="3076605" y="847929"/>
        <a:ext cx="2696351" cy="3383641"/>
      </dsp:txXfrm>
    </dsp:sp>
    <dsp:sp modelId="{E52A5610-0104-48BB-9B20-AEBCEE66F761}">
      <dsp:nvSpPr>
        <dsp:cNvPr id="0" name=""/>
        <dsp:cNvSpPr/>
      </dsp:nvSpPr>
      <dsp:spPr>
        <a:xfrm>
          <a:off x="6150446" y="185529"/>
          <a:ext cx="2696351" cy="6624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93472" rIns="163576" bIns="93472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Design-Based</a:t>
          </a:r>
        </a:p>
      </dsp:txBody>
      <dsp:txXfrm>
        <a:off x="6150446" y="185529"/>
        <a:ext cx="2696351" cy="662400"/>
      </dsp:txXfrm>
    </dsp:sp>
    <dsp:sp modelId="{ED4F4A6A-9A33-425A-8118-155FEA7B34F3}">
      <dsp:nvSpPr>
        <dsp:cNvPr id="0" name=""/>
        <dsp:cNvSpPr/>
      </dsp:nvSpPr>
      <dsp:spPr>
        <a:xfrm>
          <a:off x="6150446" y="847929"/>
          <a:ext cx="2696351" cy="338364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682" tIns="122682" rIns="163576" bIns="184023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+mj-lt"/>
            <a:buAutoNum type="arabicPeriod"/>
          </a:pPr>
          <a:r>
            <a:rPr lang="en-US" sz="2300" kern="1200" dirty="0"/>
            <a:t>Laser Power Fluctuations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+mj-lt"/>
            <a:buAutoNum type="arabicPeriod"/>
          </a:pPr>
          <a:r>
            <a:rPr lang="en-US" sz="2300" kern="1200" dirty="0"/>
            <a:t>Support Structure Implementation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+mj-lt"/>
            <a:buAutoNum type="arabicPeriod"/>
          </a:pPr>
          <a:r>
            <a:rPr lang="en-US" sz="2300" kern="1200" dirty="0"/>
            <a:t>Slicer Settings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+mj-lt"/>
            <a:buAutoNum type="arabicPeriod"/>
          </a:pPr>
          <a:r>
            <a:rPr lang="en-US" sz="2300" kern="1200" dirty="0"/>
            <a:t>Software, Firmware, Hardware (SFH) Limitations</a:t>
          </a:r>
        </a:p>
      </dsp:txBody>
      <dsp:txXfrm>
        <a:off x="6150446" y="847929"/>
        <a:ext cx="2696351" cy="338364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C01ACCE-C816-476A-838C-2B3F5DB7E927}">
      <dsp:nvSpPr>
        <dsp:cNvPr id="0" name=""/>
        <dsp:cNvSpPr/>
      </dsp:nvSpPr>
      <dsp:spPr>
        <a:xfrm>
          <a:off x="3711" y="566424"/>
          <a:ext cx="2231954" cy="54719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60960" rIns="106680" bIns="6096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Machine Calibration &amp; Maintenance</a:t>
          </a:r>
          <a:endParaRPr lang="en-US" sz="1500" kern="1200" dirty="0"/>
        </a:p>
      </dsp:txBody>
      <dsp:txXfrm>
        <a:off x="3711" y="566424"/>
        <a:ext cx="2231954" cy="547195"/>
      </dsp:txXfrm>
    </dsp:sp>
    <dsp:sp modelId="{CE6DD639-BB40-4E4F-AA5F-82AA389903FF}">
      <dsp:nvSpPr>
        <dsp:cNvPr id="0" name=""/>
        <dsp:cNvSpPr/>
      </dsp:nvSpPr>
      <dsp:spPr>
        <a:xfrm>
          <a:off x="3711" y="1113619"/>
          <a:ext cx="2231954" cy="2358555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106680" bIns="12001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Issue: Servos, gyro, roller loses accurate movement/placement due to wear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Causes: Layer shifts, surface roughness, inaccuracies in the final dimensions</a:t>
          </a:r>
        </a:p>
      </dsp:txBody>
      <dsp:txXfrm>
        <a:off x="3711" y="1113619"/>
        <a:ext cx="2231954" cy="2358555"/>
      </dsp:txXfrm>
    </dsp:sp>
    <dsp:sp modelId="{9AD66578-903F-4902-ACD7-BEC5E6B69E24}">
      <dsp:nvSpPr>
        <dsp:cNvPr id="0" name=""/>
        <dsp:cNvSpPr/>
      </dsp:nvSpPr>
      <dsp:spPr>
        <a:xfrm>
          <a:off x="2548140" y="566424"/>
          <a:ext cx="2231954" cy="54719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60960" rIns="106680" bIns="6096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1500" kern="1200" dirty="0"/>
            <a:t>Environmental Conditions</a:t>
          </a:r>
        </a:p>
      </dsp:txBody>
      <dsp:txXfrm>
        <a:off x="2548140" y="566424"/>
        <a:ext cx="2231954" cy="547195"/>
      </dsp:txXfrm>
    </dsp:sp>
    <dsp:sp modelId="{9737FC8E-41C5-4B68-9BE3-86002D59FCE4}">
      <dsp:nvSpPr>
        <dsp:cNvPr id="0" name=""/>
        <dsp:cNvSpPr/>
      </dsp:nvSpPr>
      <dsp:spPr>
        <a:xfrm>
          <a:off x="2548140" y="1113619"/>
          <a:ext cx="2231954" cy="2358555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106680" bIns="12001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Issue: Temperature, humidity, variations within the build chamber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Causes: Oxidation of the powder -&gt; inconsistent melting</a:t>
          </a:r>
        </a:p>
      </dsp:txBody>
      <dsp:txXfrm>
        <a:off x="2548140" y="1113619"/>
        <a:ext cx="2231954" cy="2358555"/>
      </dsp:txXfrm>
    </dsp:sp>
    <dsp:sp modelId="{2ABD4E91-1D2C-4223-8BD0-B360622DFFD1}">
      <dsp:nvSpPr>
        <dsp:cNvPr id="0" name=""/>
        <dsp:cNvSpPr/>
      </dsp:nvSpPr>
      <dsp:spPr>
        <a:xfrm>
          <a:off x="5092568" y="566424"/>
          <a:ext cx="2231954" cy="54719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60960" rIns="106680" bIns="6096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1500" kern="1200" dirty="0"/>
            <a:t>Post-Processing Techniques</a:t>
          </a:r>
        </a:p>
      </dsp:txBody>
      <dsp:txXfrm>
        <a:off x="5092568" y="566424"/>
        <a:ext cx="2231954" cy="547195"/>
      </dsp:txXfrm>
    </dsp:sp>
    <dsp:sp modelId="{EC2DB3C5-CD48-4296-8A04-C954D6A4AF29}">
      <dsp:nvSpPr>
        <dsp:cNvPr id="0" name=""/>
        <dsp:cNvSpPr/>
      </dsp:nvSpPr>
      <dsp:spPr>
        <a:xfrm>
          <a:off x="5092568" y="1113619"/>
          <a:ext cx="2231954" cy="2358555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106680" bIns="12001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Issue: Machining, stress-relieving, heat treatments induces additional stresses/removes material unevenly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Causes: Deviations from the desired dimensions and geometrical tolerances</a:t>
          </a:r>
        </a:p>
      </dsp:txBody>
      <dsp:txXfrm>
        <a:off x="5092568" y="1113619"/>
        <a:ext cx="2231954" cy="2358555"/>
      </dsp:txXfrm>
    </dsp:sp>
    <dsp:sp modelId="{325DAE40-FF5F-4B69-A82E-A39F5BF80A35}">
      <dsp:nvSpPr>
        <dsp:cNvPr id="0" name=""/>
        <dsp:cNvSpPr/>
      </dsp:nvSpPr>
      <dsp:spPr>
        <a:xfrm>
          <a:off x="7636996" y="566424"/>
          <a:ext cx="2231954" cy="54719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60960" rIns="106680" bIns="6096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Pre-Slice Techniques</a:t>
          </a:r>
        </a:p>
      </dsp:txBody>
      <dsp:txXfrm>
        <a:off x="7636996" y="566424"/>
        <a:ext cx="2231954" cy="547195"/>
      </dsp:txXfrm>
    </dsp:sp>
    <dsp:sp modelId="{17F93858-B4BB-4FBD-89EC-375AF6A35F14}">
      <dsp:nvSpPr>
        <dsp:cNvPr id="0" name=""/>
        <dsp:cNvSpPr/>
      </dsp:nvSpPr>
      <dsp:spPr>
        <a:xfrm>
          <a:off x="7636996" y="1113619"/>
          <a:ext cx="2231954" cy="2358555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106680" bIns="12001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Issue: The provided part slice/files are not properly resized to account for shrinkage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Causes: Undersized parts</a:t>
          </a:r>
        </a:p>
      </dsp:txBody>
      <dsp:txXfrm>
        <a:off x="7636996" y="1113619"/>
        <a:ext cx="2231954" cy="235855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C01ACCE-C816-476A-838C-2B3F5DB7E927}">
      <dsp:nvSpPr>
        <dsp:cNvPr id="0" name=""/>
        <dsp:cNvSpPr/>
      </dsp:nvSpPr>
      <dsp:spPr>
        <a:xfrm>
          <a:off x="3085" y="47065"/>
          <a:ext cx="3008077" cy="79380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89408" rIns="156464" bIns="89408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Thermal Stress &amp; Distortion</a:t>
          </a:r>
          <a:endParaRPr lang="en-US" sz="2200" kern="1200" dirty="0"/>
        </a:p>
      </dsp:txBody>
      <dsp:txXfrm>
        <a:off x="3085" y="47065"/>
        <a:ext cx="3008077" cy="793808"/>
      </dsp:txXfrm>
    </dsp:sp>
    <dsp:sp modelId="{CE6DD639-BB40-4E4F-AA5F-82AA389903FF}">
      <dsp:nvSpPr>
        <dsp:cNvPr id="0" name=""/>
        <dsp:cNvSpPr/>
      </dsp:nvSpPr>
      <dsp:spPr>
        <a:xfrm>
          <a:off x="3085" y="840874"/>
          <a:ext cx="3008077" cy="315065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348" tIns="117348" rIns="156464" bIns="176022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Issue: Uneven cooling rates after lasing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Causes: Cracking, warpage</a:t>
          </a:r>
        </a:p>
      </dsp:txBody>
      <dsp:txXfrm>
        <a:off x="3085" y="840874"/>
        <a:ext cx="3008077" cy="3150659"/>
      </dsp:txXfrm>
    </dsp:sp>
    <dsp:sp modelId="{0FAAEEDB-C4E9-4561-A7EB-01088DCD83E9}">
      <dsp:nvSpPr>
        <dsp:cNvPr id="0" name=""/>
        <dsp:cNvSpPr/>
      </dsp:nvSpPr>
      <dsp:spPr>
        <a:xfrm>
          <a:off x="3432292" y="47065"/>
          <a:ext cx="3008077" cy="79380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89408" rIns="156464" bIns="89408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2200" kern="1200" dirty="0"/>
            <a:t>Powder Material Inconsistencies</a:t>
          </a:r>
        </a:p>
      </dsp:txBody>
      <dsp:txXfrm>
        <a:off x="3432292" y="47065"/>
        <a:ext cx="3008077" cy="793808"/>
      </dsp:txXfrm>
    </dsp:sp>
    <dsp:sp modelId="{0632EB44-E6B5-44A6-951D-D4FBF226078F}">
      <dsp:nvSpPr>
        <dsp:cNvPr id="0" name=""/>
        <dsp:cNvSpPr/>
      </dsp:nvSpPr>
      <dsp:spPr>
        <a:xfrm>
          <a:off x="3432292" y="840874"/>
          <a:ext cx="3008077" cy="315065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348" tIns="117348" rIns="156464" bIns="176022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Issue: Variations in powder particle size, shape, and distribution affect  packing density, deposition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Causes: Variable melting behavior, voids</a:t>
          </a:r>
        </a:p>
      </dsp:txBody>
      <dsp:txXfrm>
        <a:off x="3432292" y="840874"/>
        <a:ext cx="3008077" cy="3150659"/>
      </dsp:txXfrm>
    </dsp:sp>
    <dsp:sp modelId="{EC12A6CA-E310-4571-A5F8-F10A8036C5AC}">
      <dsp:nvSpPr>
        <dsp:cNvPr id="0" name=""/>
        <dsp:cNvSpPr/>
      </dsp:nvSpPr>
      <dsp:spPr>
        <a:xfrm>
          <a:off x="6861500" y="47065"/>
          <a:ext cx="3008077" cy="79380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89408" rIns="156464" bIns="89408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2200" kern="1200" dirty="0"/>
            <a:t>Build Plate Adhesion</a:t>
          </a:r>
        </a:p>
      </dsp:txBody>
      <dsp:txXfrm>
        <a:off x="6861500" y="47065"/>
        <a:ext cx="3008077" cy="793808"/>
      </dsp:txXfrm>
    </dsp:sp>
    <dsp:sp modelId="{DBFE8AD3-ECBE-41EC-B524-635B7D528290}">
      <dsp:nvSpPr>
        <dsp:cNvPr id="0" name=""/>
        <dsp:cNvSpPr/>
      </dsp:nvSpPr>
      <dsp:spPr>
        <a:xfrm>
          <a:off x="6861500" y="840874"/>
          <a:ext cx="3008077" cy="315065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348" tIns="117348" rIns="156464" bIns="176022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Issue: </a:t>
          </a:r>
          <a:r>
            <a:rPr lang="en-US" sz="2200" kern="1200" dirty="0" err="1"/>
            <a:t>Disadhesion</a:t>
          </a:r>
          <a:r>
            <a:rPr lang="en-US" sz="2200" kern="1200" dirty="0"/>
            <a:t> between first layer &amp; build plate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Causes: Layer shifts, misalignment of subsequent layers</a:t>
          </a:r>
        </a:p>
      </dsp:txBody>
      <dsp:txXfrm>
        <a:off x="6861500" y="840874"/>
        <a:ext cx="3008077" cy="315065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C01ACCE-C816-476A-838C-2B3F5DB7E927}">
      <dsp:nvSpPr>
        <dsp:cNvPr id="0" name=""/>
        <dsp:cNvSpPr/>
      </dsp:nvSpPr>
      <dsp:spPr>
        <a:xfrm>
          <a:off x="3711" y="364050"/>
          <a:ext cx="2231954" cy="61559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69088" rIns="120904" bIns="69088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Laser Power Fluctuations</a:t>
          </a:r>
        </a:p>
      </dsp:txBody>
      <dsp:txXfrm>
        <a:off x="3711" y="364050"/>
        <a:ext cx="2231954" cy="615594"/>
      </dsp:txXfrm>
    </dsp:sp>
    <dsp:sp modelId="{CE6DD639-BB40-4E4F-AA5F-82AA389903FF}">
      <dsp:nvSpPr>
        <dsp:cNvPr id="0" name=""/>
        <dsp:cNvSpPr/>
      </dsp:nvSpPr>
      <dsp:spPr>
        <a:xfrm>
          <a:off x="3711" y="979645"/>
          <a:ext cx="2231954" cy="2694903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678" tIns="90678" rIns="120904" bIns="136017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Issue: Inconsistent laser power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Causes: Uneven/inconsistent melting and solidification, increased solubility</a:t>
          </a:r>
        </a:p>
      </dsp:txBody>
      <dsp:txXfrm>
        <a:off x="3711" y="979645"/>
        <a:ext cx="2231954" cy="2694903"/>
      </dsp:txXfrm>
    </dsp:sp>
    <dsp:sp modelId="{16210997-92CA-481D-90A4-CBB5ADFDE5CC}">
      <dsp:nvSpPr>
        <dsp:cNvPr id="0" name=""/>
        <dsp:cNvSpPr/>
      </dsp:nvSpPr>
      <dsp:spPr>
        <a:xfrm>
          <a:off x="2548140" y="364050"/>
          <a:ext cx="2231954" cy="61559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69088" rIns="120904" bIns="69088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Support Structure Implementation</a:t>
          </a:r>
        </a:p>
      </dsp:txBody>
      <dsp:txXfrm>
        <a:off x="2548140" y="364050"/>
        <a:ext cx="2231954" cy="615594"/>
      </dsp:txXfrm>
    </dsp:sp>
    <dsp:sp modelId="{7D1214BF-D48E-4B38-A975-50789972D9D1}">
      <dsp:nvSpPr>
        <dsp:cNvPr id="0" name=""/>
        <dsp:cNvSpPr/>
      </dsp:nvSpPr>
      <dsp:spPr>
        <a:xfrm>
          <a:off x="2548140" y="979645"/>
          <a:ext cx="2231954" cy="2694903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678" tIns="90678" rIns="120904" bIns="136017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Issue: Inadequate or excessive support structures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Causes: Heat dissipation and/or part stability</a:t>
          </a:r>
        </a:p>
      </dsp:txBody>
      <dsp:txXfrm>
        <a:off x="2548140" y="979645"/>
        <a:ext cx="2231954" cy="2694903"/>
      </dsp:txXfrm>
    </dsp:sp>
    <dsp:sp modelId="{39C90BD7-44AF-449E-A7B0-EB62D8E432F8}">
      <dsp:nvSpPr>
        <dsp:cNvPr id="0" name=""/>
        <dsp:cNvSpPr/>
      </dsp:nvSpPr>
      <dsp:spPr>
        <a:xfrm>
          <a:off x="5092568" y="364050"/>
          <a:ext cx="2231954" cy="61559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69088" rIns="120904" bIns="69088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Slicer Settings</a:t>
          </a:r>
        </a:p>
      </dsp:txBody>
      <dsp:txXfrm>
        <a:off x="5092568" y="364050"/>
        <a:ext cx="2231954" cy="615594"/>
      </dsp:txXfrm>
    </dsp:sp>
    <dsp:sp modelId="{74D807F0-298D-42AD-B6D5-37A52BBC1508}">
      <dsp:nvSpPr>
        <dsp:cNvPr id="0" name=""/>
        <dsp:cNvSpPr/>
      </dsp:nvSpPr>
      <dsp:spPr>
        <a:xfrm>
          <a:off x="5092568" y="979645"/>
          <a:ext cx="2231954" cy="2694903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678" tIns="90678" rIns="120904" bIns="136017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Issue: Non-ideal settings for chosen scan pattern, layer thickness, and laser speed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Causes: Residual stresses, anisotropic properties, and dimensional distortions</a:t>
          </a:r>
        </a:p>
      </dsp:txBody>
      <dsp:txXfrm>
        <a:off x="5092568" y="979645"/>
        <a:ext cx="2231954" cy="2694903"/>
      </dsp:txXfrm>
    </dsp:sp>
    <dsp:sp modelId="{0C4DA103-1D83-44F5-B36E-7441E0AF7D70}">
      <dsp:nvSpPr>
        <dsp:cNvPr id="0" name=""/>
        <dsp:cNvSpPr/>
      </dsp:nvSpPr>
      <dsp:spPr>
        <a:xfrm>
          <a:off x="7636996" y="364050"/>
          <a:ext cx="2231954" cy="61559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69088" rIns="120904" bIns="69088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SFH Limitations</a:t>
          </a:r>
        </a:p>
      </dsp:txBody>
      <dsp:txXfrm>
        <a:off x="7636996" y="364050"/>
        <a:ext cx="2231954" cy="615594"/>
      </dsp:txXfrm>
    </dsp:sp>
    <dsp:sp modelId="{2EB4C0A8-1753-49CC-A7C8-AECD0773AE1B}">
      <dsp:nvSpPr>
        <dsp:cNvPr id="0" name=""/>
        <dsp:cNvSpPr/>
      </dsp:nvSpPr>
      <dsp:spPr>
        <a:xfrm>
          <a:off x="7636996" y="979645"/>
          <a:ext cx="2231954" cy="2694903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678" tIns="90678" rIns="120904" bIns="136017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Causes: Slicer resolution, beam diameter larger than required, servos inadequate for scan speeds, etc.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Issues: Fundamental with the design of the printer</a:t>
          </a:r>
        </a:p>
      </dsp:txBody>
      <dsp:txXfrm>
        <a:off x="7636996" y="979645"/>
        <a:ext cx="2231954" cy="2694903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BED895-DF5D-4C37-A2AB-EBA24614CE7C}">
      <dsp:nvSpPr>
        <dsp:cNvPr id="0" name=""/>
        <dsp:cNvSpPr/>
      </dsp:nvSpPr>
      <dsp:spPr>
        <a:xfrm>
          <a:off x="2" y="0"/>
          <a:ext cx="9781948" cy="4035056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B79AE5-8D80-43CE-958B-A11D267D26A4}">
      <dsp:nvSpPr>
        <dsp:cNvPr id="0" name=""/>
        <dsp:cNvSpPr/>
      </dsp:nvSpPr>
      <dsp:spPr>
        <a:xfrm>
          <a:off x="0" y="0"/>
          <a:ext cx="2868360" cy="403505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u="sng" kern="1200" dirty="0"/>
            <a:t>Immediate Checks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1. Were the scheduled maintenance/calibration intervals followed? (Gyros, bed-leveling, laser, servos, roller, powder depositor)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2. Was the print bed within permissible humidity &amp; temperature range?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3. What post-processing techniques were used? (Machining, coating, heat treatments to spec)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4. Was the part sized properly to account for material shrinkage?</a:t>
          </a:r>
        </a:p>
      </dsp:txBody>
      <dsp:txXfrm>
        <a:off x="140022" y="140022"/>
        <a:ext cx="2588316" cy="3755012"/>
      </dsp:txXfrm>
    </dsp:sp>
    <dsp:sp modelId="{7F81BB4B-5BCA-4154-B040-BD9F7C9C5B3E}">
      <dsp:nvSpPr>
        <dsp:cNvPr id="0" name=""/>
        <dsp:cNvSpPr/>
      </dsp:nvSpPr>
      <dsp:spPr>
        <a:xfrm>
          <a:off x="3456796" y="0"/>
          <a:ext cx="2868360" cy="403505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u="sng" kern="1200" dirty="0"/>
            <a:t>Deeper Dive (Material)</a:t>
          </a:r>
          <a:endParaRPr lang="en-US" sz="1600" kern="1200" dirty="0"/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1. Are there any observed cracks in the print? 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If yes, likely to be thermal stresses/distortion during cooling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2. Are voids present?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If yes, powder dimensionality or characteristics or lasing power out of spec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3. Observed layer lines?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If yes, poor bed adhesion/miscalibration.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dirty="0"/>
        </a:p>
      </dsp:txBody>
      <dsp:txXfrm>
        <a:off x="3596818" y="140022"/>
        <a:ext cx="2588316" cy="3755012"/>
      </dsp:txXfrm>
    </dsp:sp>
    <dsp:sp modelId="{FD634154-5C1E-4E03-AEAC-1D37B9DB0E65}">
      <dsp:nvSpPr>
        <dsp:cNvPr id="0" name=""/>
        <dsp:cNvSpPr/>
      </dsp:nvSpPr>
      <dsp:spPr>
        <a:xfrm>
          <a:off x="6699144" y="5310"/>
          <a:ext cx="2868360" cy="40244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u="sng" kern="1200" dirty="0"/>
            <a:t>Inherent Design Flaws/Stipulations</a:t>
          </a:r>
        </a:p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1. Is the laser emitting consistent power?</a:t>
          </a:r>
        </a:p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2. What, if any, support structures were used?</a:t>
          </a:r>
        </a:p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3. What were the slicer settings used to prepare the print? </a:t>
          </a:r>
        </a:p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And as a side note, are these the proper settings for the material/was the user modifying settings within acceptable ranges?</a:t>
          </a:r>
        </a:p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4. Surface artifacts? (scaling, pixelated surface, </a:t>
          </a:r>
          <a:r>
            <a:rPr lang="en-US" sz="1300" kern="1200" dirty="0" err="1"/>
            <a:t>etc</a:t>
          </a:r>
          <a:r>
            <a:rPr lang="en-US" sz="1300" kern="1200" dirty="0"/>
            <a:t>)</a:t>
          </a:r>
        </a:p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If yes, SFH issue possible.</a:t>
          </a:r>
        </a:p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 dirty="0"/>
        </a:p>
      </dsp:txBody>
      <dsp:txXfrm>
        <a:off x="6839166" y="145332"/>
        <a:ext cx="2588316" cy="374439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13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move the slide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Click to edit the notes format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&lt;header&gt;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 type="dt" idx="37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5" name="PlaceHolder 5"/>
          <p:cNvSpPr>
            <a:spLocks noGrp="1"/>
          </p:cNvSpPr>
          <p:nvPr>
            <p:ph type="ftr" idx="38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6" name="PlaceHolder 6"/>
          <p:cNvSpPr>
            <a:spLocks noGrp="1"/>
          </p:cNvSpPr>
          <p:nvPr>
            <p:ph type="sldNum" idx="39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fld id="{5E4CF1D0-0E9D-4639-B792-553AC98B8666}" type="slidenum"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13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0" name="PlaceHolder 3"/>
          <p:cNvSpPr>
            <a:spLocks noGrp="1"/>
          </p:cNvSpPr>
          <p:nvPr>
            <p:ph type="sldNum" idx="40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02625DB3-3D16-4017-ABF4-540797BE3B42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1143000" y="609480"/>
            <a:ext cx="9874800" cy="1355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subTitle"/>
          </p:nvPr>
        </p:nvSpPr>
        <p:spPr>
          <a:xfrm>
            <a:off x="1143000" y="2057400"/>
            <a:ext cx="9872280" cy="4037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CDFE100-0B17-4F43-AFAF-AEFDD91A4E1D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9"/>
          </p:nvPr>
        </p:nvSpPr>
        <p:spPr/>
        <p:txBody>
          <a:bodyPr/>
          <a:p>
            <a:fld id="{8A5ED1E4-C13E-4707-BF53-3BBEF4BFE590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0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3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2"/>
          </p:nvPr>
        </p:nvSpPr>
        <p:spPr/>
        <p:txBody>
          <a:bodyPr/>
          <a:p>
            <a:fld id="{3F295010-3DC4-4A7B-A52A-519DC8A634CA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 and Content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1143000" y="609480"/>
            <a:ext cx="9874800" cy="1355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/>
          </p:nvPr>
        </p:nvSpPr>
        <p:spPr>
          <a:xfrm>
            <a:off x="1143000" y="2057400"/>
            <a:ext cx="9872280" cy="4037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3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5"/>
          </p:nvPr>
        </p:nvSpPr>
        <p:spPr/>
        <p:txBody>
          <a:bodyPr/>
          <a:p>
            <a:fld id="{DA6E9540-0467-47C5-9EF6-ED1CCE6A3B46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1B608710-0E5D-46E3-9A92-0FE23B82F8FF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AD25AB0F-CE8F-468E-99CD-C5AD98F354AB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1143000" y="609480"/>
            <a:ext cx="9874800" cy="1355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/>
          </p:nvPr>
        </p:nvSpPr>
        <p:spPr>
          <a:xfrm>
            <a:off x="1143000" y="2057400"/>
            <a:ext cx="9872280" cy="4037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BB387D66-C196-458D-B86B-1C55616F7DD5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E15C3A10-B217-48AC-A081-A841547292EA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1143000" y="609480"/>
            <a:ext cx="9874800" cy="1355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/>
          </p:nvPr>
        </p:nvSpPr>
        <p:spPr>
          <a:xfrm>
            <a:off x="1143000" y="2057400"/>
            <a:ext cx="4817520" cy="4037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3"/>
          <p:cNvSpPr>
            <a:spLocks noGrp="1"/>
          </p:cNvSpPr>
          <p:nvPr>
            <p:ph/>
          </p:nvPr>
        </p:nvSpPr>
        <p:spPr>
          <a:xfrm>
            <a:off x="6201720" y="2057400"/>
            <a:ext cx="4817520" cy="4037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5BA6E45B-BD9D-4F3F-A574-007E7CCCAD3E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8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0"/>
          </p:nvPr>
        </p:nvSpPr>
        <p:spPr/>
        <p:txBody>
          <a:bodyPr/>
          <a:p>
            <a:fld id="{F70BBD63-D0ED-4C58-B77B-6CB475711AEF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2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1143000" y="609480"/>
            <a:ext cx="9874800" cy="1355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3"/>
          </p:nvPr>
        </p:nvSpPr>
        <p:spPr/>
        <p:txBody>
          <a:bodyPr/>
          <a:p>
            <a:fld id="{F6C16083-1077-469A-AD53-484B855A8A80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2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6"/>
          </p:nvPr>
        </p:nvSpPr>
        <p:spPr/>
        <p:txBody>
          <a:bodyPr/>
          <a:p>
            <a:fld id="{5C985264-FF89-4596-BCD5-289A266846C2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2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slideLayout" Target="../slideLayouts/slideLayout10.xml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slideLayout" Target="../slideLayouts/slideLayout11.xml"/>
</Relationships>
</file>

<file path=ppt/slideMasters/_rels/slideMaster12.xml.rels><?xml version="1.0" encoding="UTF-8"?>
<Relationships xmlns="http://schemas.openxmlformats.org/package/2006/relationships"><Relationship Id="rId1" Type="http://schemas.openxmlformats.org/officeDocument/2006/relationships/theme" Target="../theme/theme12.xml"/><Relationship Id="rId2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2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3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4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5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slideLayout" Target="../slideLayouts/slideLayout6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slideLayout" Target="../slideLayouts/slideLayout7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slideLayout" Target="../slideLayouts/slideLayout8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slideLayout" Target="../slideLayouts/slideLayout9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Rectangle 6"/>
          <p:cNvSpPr/>
          <p:nvPr/>
        </p:nvSpPr>
        <p:spPr>
          <a:xfrm>
            <a:off x="231120" y="243720"/>
            <a:ext cx="11723760" cy="6377040"/>
          </a:xfrm>
          <a:prstGeom prst="rect">
            <a:avLst/>
          </a:prstGeom>
          <a:solidFill>
            <a:schemeClr val="bg1"/>
          </a:solidFill>
          <a:ln w="12700"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" name="Rectangle 6"/>
          <p:cNvSpPr/>
          <p:nvPr/>
        </p:nvSpPr>
        <p:spPr>
          <a:xfrm>
            <a:off x="231120" y="243720"/>
            <a:ext cx="11723760" cy="6377040"/>
          </a:xfrm>
          <a:prstGeom prst="rect">
            <a:avLst/>
          </a:prstGeom>
          <a:solidFill>
            <a:schemeClr val="bg1"/>
          </a:solidFill>
          <a:ln w="12700"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2" name="Straight Connector 7"/>
          <p:cNvCxnSpPr/>
          <p:nvPr/>
        </p:nvCxnSpPr>
        <p:spPr>
          <a:xfrm>
            <a:off x="1978560" y="3733560"/>
            <a:ext cx="8230320" cy="720"/>
          </a:xfrm>
          <a:prstGeom prst="straightConnector1">
            <a:avLst/>
          </a:prstGeom>
          <a:ln w="0">
            <a:solidFill>
              <a:srgbClr val="000000"/>
            </a:solidFill>
          </a:ln>
        </p:spPr>
      </p:cxnSp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1143000" y="609480"/>
            <a:ext cx="9874800" cy="1355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ftr" idx="1"/>
          </p:nvPr>
        </p:nvSpPr>
        <p:spPr>
          <a:xfrm>
            <a:off x="3949200" y="6223680"/>
            <a:ext cx="47170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 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" name="PlaceHolder 3"/>
          <p:cNvSpPr>
            <a:spLocks noGrp="1"/>
          </p:cNvSpPr>
          <p:nvPr>
            <p:ph type="sldNum" idx="2"/>
          </p:nvPr>
        </p:nvSpPr>
        <p:spPr>
          <a:xfrm>
            <a:off x="9329400" y="6223680"/>
            <a:ext cx="170532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chemeClr val="dk1"/>
                </a:solidFill>
                <a:latin typeface="Corbel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5FDD50F0-2B52-4AD6-9C81-122504604DC2}" type="slidenum">
              <a:rPr b="0" lang="en-US" sz="1200" spc="-1" strike="noStrike">
                <a:solidFill>
                  <a:schemeClr val="dk1"/>
                </a:solidFill>
                <a:latin typeface="Corbel"/>
              </a:rPr>
              <a:t>13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" name="PlaceHolder 4"/>
          <p:cNvSpPr>
            <a:spLocks noGrp="1"/>
          </p:cNvSpPr>
          <p:nvPr>
            <p:ph type="dt" idx="3"/>
          </p:nvPr>
        </p:nvSpPr>
        <p:spPr>
          <a:xfrm>
            <a:off x="1143000" y="6223680"/>
            <a:ext cx="2328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 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6"/>
          <p:cNvSpPr/>
          <p:nvPr/>
        </p:nvSpPr>
        <p:spPr>
          <a:xfrm>
            <a:off x="231120" y="243720"/>
            <a:ext cx="11723760" cy="6377040"/>
          </a:xfrm>
          <a:prstGeom prst="rect">
            <a:avLst/>
          </a:prstGeom>
          <a:solidFill>
            <a:schemeClr val="bg1"/>
          </a:solidFill>
          <a:ln w="12700"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1"/>
          <p:cNvSpPr>
            <a:spLocks noGrp="1"/>
          </p:cNvSpPr>
          <p:nvPr>
            <p:ph type="ftr" idx="28"/>
          </p:nvPr>
        </p:nvSpPr>
        <p:spPr>
          <a:xfrm>
            <a:off x="3949200" y="6223680"/>
            <a:ext cx="47170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sldNum" idx="29"/>
          </p:nvPr>
        </p:nvSpPr>
        <p:spPr>
          <a:xfrm>
            <a:off x="9329400" y="6223680"/>
            <a:ext cx="170532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chemeClr val="dk1"/>
                </a:solidFill>
                <a:latin typeface="Corbel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4EBBF889-430D-446A-ACC8-DF05ECFE36AE}" type="slidenum">
              <a:rPr b="0" lang="en-US" sz="1200" spc="-1" strike="noStrike">
                <a:solidFill>
                  <a:schemeClr val="dk1"/>
                </a:solidFill>
                <a:latin typeface="Corbel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 type="dt" idx="30"/>
          </p:nvPr>
        </p:nvSpPr>
        <p:spPr>
          <a:xfrm>
            <a:off x="1143000" y="6223680"/>
            <a:ext cx="2328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7" r:id="rId2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6"/>
          <p:cNvSpPr/>
          <p:nvPr/>
        </p:nvSpPr>
        <p:spPr>
          <a:xfrm>
            <a:off x="231120" y="243720"/>
            <a:ext cx="11723760" cy="6377040"/>
          </a:xfrm>
          <a:prstGeom prst="rect">
            <a:avLst/>
          </a:prstGeom>
          <a:solidFill>
            <a:schemeClr val="bg1"/>
          </a:solidFill>
          <a:ln w="12700"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1"/>
          <p:cNvSpPr>
            <a:spLocks noGrp="1"/>
          </p:cNvSpPr>
          <p:nvPr>
            <p:ph type="ftr" idx="31"/>
          </p:nvPr>
        </p:nvSpPr>
        <p:spPr>
          <a:xfrm>
            <a:off x="3949200" y="6223680"/>
            <a:ext cx="47170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sldNum" idx="32"/>
          </p:nvPr>
        </p:nvSpPr>
        <p:spPr>
          <a:xfrm>
            <a:off x="9329400" y="6223680"/>
            <a:ext cx="170532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chemeClr val="dk1"/>
                </a:solidFill>
                <a:latin typeface="Corbel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8BB2E794-B2A8-42B5-871A-227A793C7EBA}" type="slidenum">
              <a:rPr b="0" lang="en-US" sz="1200" spc="-1" strike="noStrike">
                <a:solidFill>
                  <a:schemeClr val="dk1"/>
                </a:solidFill>
                <a:latin typeface="Corbel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 type="dt" idx="33"/>
          </p:nvPr>
        </p:nvSpPr>
        <p:spPr>
          <a:xfrm>
            <a:off x="1143000" y="6223680"/>
            <a:ext cx="2328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9" r:id="rId2"/>
  </p:sldLayoutIdLst>
</p:sldMaster>
</file>

<file path=ppt/slideMasters/slideMaster1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"/>
          <p:cNvSpPr/>
          <p:nvPr/>
        </p:nvSpPr>
        <p:spPr>
          <a:xfrm>
            <a:off x="231120" y="243720"/>
            <a:ext cx="11723760" cy="6377040"/>
          </a:xfrm>
          <a:prstGeom prst="rect">
            <a:avLst/>
          </a:prstGeom>
          <a:solidFill>
            <a:schemeClr val="bg1"/>
          </a:solidFill>
          <a:ln w="12700"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1143000" y="609480"/>
            <a:ext cx="9874800" cy="1355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1143000" y="2057400"/>
            <a:ext cx="9872280" cy="4037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ftr" idx="34"/>
          </p:nvPr>
        </p:nvSpPr>
        <p:spPr>
          <a:xfrm>
            <a:off x="3949200" y="6223680"/>
            <a:ext cx="47170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sldNum" idx="35"/>
          </p:nvPr>
        </p:nvSpPr>
        <p:spPr>
          <a:xfrm>
            <a:off x="9329400" y="6223680"/>
            <a:ext cx="170532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chemeClr val="dk1"/>
                </a:solidFill>
                <a:latin typeface="Corbel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117B423A-519A-4A62-A2E2-8294AAFE74C0}" type="slidenum">
              <a:rPr b="0" lang="en-US" sz="1200" spc="-1" strike="noStrike">
                <a:solidFill>
                  <a:schemeClr val="dk1"/>
                </a:solidFill>
                <a:latin typeface="Corbel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dt" idx="36"/>
          </p:nvPr>
        </p:nvSpPr>
        <p:spPr>
          <a:xfrm>
            <a:off x="1143000" y="6223680"/>
            <a:ext cx="2328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1" r:id="rId2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6"/>
          <p:cNvSpPr/>
          <p:nvPr/>
        </p:nvSpPr>
        <p:spPr>
          <a:xfrm>
            <a:off x="231120" y="243720"/>
            <a:ext cx="11723760" cy="6377040"/>
          </a:xfrm>
          <a:prstGeom prst="rect">
            <a:avLst/>
          </a:prstGeom>
          <a:solidFill>
            <a:schemeClr val="bg1"/>
          </a:solidFill>
          <a:ln w="12700"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" name="PlaceHolder 1"/>
          <p:cNvSpPr>
            <a:spLocks noGrp="1"/>
          </p:cNvSpPr>
          <p:nvPr>
            <p:ph type="ftr" idx="4"/>
          </p:nvPr>
        </p:nvSpPr>
        <p:spPr>
          <a:xfrm>
            <a:off x="3949200" y="6223680"/>
            <a:ext cx="47170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sldNum" idx="5"/>
          </p:nvPr>
        </p:nvSpPr>
        <p:spPr>
          <a:xfrm>
            <a:off x="9329400" y="6223680"/>
            <a:ext cx="170532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chemeClr val="dk1"/>
                </a:solidFill>
                <a:latin typeface="Corbel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D01CC7B6-B837-4F82-915A-5DEF2E9E2072}" type="slidenum">
              <a:rPr b="0" lang="en-US" sz="1200" spc="-1" strike="noStrike">
                <a:solidFill>
                  <a:schemeClr val="dk1"/>
                </a:solidFill>
                <a:latin typeface="Corbel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dt" idx="6"/>
          </p:nvPr>
        </p:nvSpPr>
        <p:spPr>
          <a:xfrm>
            <a:off x="1143000" y="6223680"/>
            <a:ext cx="2328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1" r:id="rId2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6"/>
          <p:cNvSpPr/>
          <p:nvPr/>
        </p:nvSpPr>
        <p:spPr>
          <a:xfrm>
            <a:off x="231120" y="243720"/>
            <a:ext cx="11723760" cy="6377040"/>
          </a:xfrm>
          <a:prstGeom prst="rect">
            <a:avLst/>
          </a:prstGeom>
          <a:solidFill>
            <a:schemeClr val="bg1"/>
          </a:solidFill>
          <a:ln w="12700"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1"/>
          <p:cNvSpPr>
            <a:spLocks noGrp="1"/>
          </p:cNvSpPr>
          <p:nvPr>
            <p:ph type="ftr" idx="7"/>
          </p:nvPr>
        </p:nvSpPr>
        <p:spPr>
          <a:xfrm>
            <a:off x="3949200" y="6223680"/>
            <a:ext cx="47170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sldNum" idx="8"/>
          </p:nvPr>
        </p:nvSpPr>
        <p:spPr>
          <a:xfrm>
            <a:off x="9329400" y="6223680"/>
            <a:ext cx="170532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chemeClr val="dk1"/>
                </a:solidFill>
                <a:latin typeface="Corbel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B88A8617-2DE4-4A14-99D8-1F6ACA305214}" type="slidenum">
              <a:rPr b="0" lang="en-US" sz="1200" spc="-1" strike="noStrike">
                <a:solidFill>
                  <a:schemeClr val="dk1"/>
                </a:solidFill>
                <a:latin typeface="Corbel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dt" idx="9"/>
          </p:nvPr>
        </p:nvSpPr>
        <p:spPr>
          <a:xfrm>
            <a:off x="1143000" y="6223680"/>
            <a:ext cx="2328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3" r:id="rId2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6"/>
          <p:cNvSpPr/>
          <p:nvPr/>
        </p:nvSpPr>
        <p:spPr>
          <a:xfrm>
            <a:off x="231120" y="243720"/>
            <a:ext cx="11723760" cy="6377040"/>
          </a:xfrm>
          <a:prstGeom prst="rect">
            <a:avLst/>
          </a:prstGeom>
          <a:solidFill>
            <a:schemeClr val="bg1"/>
          </a:solidFill>
          <a:ln w="12700"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1143000" y="609480"/>
            <a:ext cx="9874800" cy="1355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1143000" y="2057400"/>
            <a:ext cx="9872280" cy="4037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ftr" idx="10"/>
          </p:nvPr>
        </p:nvSpPr>
        <p:spPr>
          <a:xfrm>
            <a:off x="3949200" y="6223680"/>
            <a:ext cx="47170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sldNum" idx="11"/>
          </p:nvPr>
        </p:nvSpPr>
        <p:spPr>
          <a:xfrm>
            <a:off x="9329400" y="6223680"/>
            <a:ext cx="170532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chemeClr val="dk1"/>
                </a:solidFill>
                <a:latin typeface="Corbel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911C46AC-5CAB-4576-8A26-A34E9AAF2F53}" type="slidenum">
              <a:rPr b="0" lang="en-US" sz="1200" spc="-1" strike="noStrike">
                <a:solidFill>
                  <a:schemeClr val="dk1"/>
                </a:solidFill>
                <a:latin typeface="Corbel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3" name="PlaceHolder 5"/>
          <p:cNvSpPr>
            <a:spLocks noGrp="1"/>
          </p:cNvSpPr>
          <p:nvPr>
            <p:ph type="dt" idx="12"/>
          </p:nvPr>
        </p:nvSpPr>
        <p:spPr>
          <a:xfrm>
            <a:off x="1143000" y="6223680"/>
            <a:ext cx="2328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5" r:id="rId2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6"/>
          <p:cNvSpPr/>
          <p:nvPr/>
        </p:nvSpPr>
        <p:spPr>
          <a:xfrm>
            <a:off x="231120" y="243720"/>
            <a:ext cx="11723760" cy="6377040"/>
          </a:xfrm>
          <a:prstGeom prst="rect">
            <a:avLst/>
          </a:prstGeom>
          <a:solidFill>
            <a:schemeClr val="bg1"/>
          </a:solidFill>
          <a:ln w="12700"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27" name="Straight Connector 6"/>
          <p:cNvCxnSpPr/>
          <p:nvPr/>
        </p:nvCxnSpPr>
        <p:spPr>
          <a:xfrm>
            <a:off x="1981080" y="4020120"/>
            <a:ext cx="8230320" cy="720"/>
          </a:xfrm>
          <a:prstGeom prst="straightConnector1">
            <a:avLst/>
          </a:prstGeom>
          <a:ln w="0">
            <a:solidFill>
              <a:srgbClr val="000000"/>
            </a:solidFill>
          </a:ln>
        </p:spPr>
      </p:cxnSp>
      <p:sp>
        <p:nvSpPr>
          <p:cNvPr id="28" name="PlaceHolder 1"/>
          <p:cNvSpPr>
            <a:spLocks noGrp="1"/>
          </p:cNvSpPr>
          <p:nvPr>
            <p:ph type="ftr" idx="13"/>
          </p:nvPr>
        </p:nvSpPr>
        <p:spPr>
          <a:xfrm>
            <a:off x="3949200" y="6223680"/>
            <a:ext cx="47170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sldNum" idx="14"/>
          </p:nvPr>
        </p:nvSpPr>
        <p:spPr>
          <a:xfrm>
            <a:off x="9329400" y="6223680"/>
            <a:ext cx="170532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chemeClr val="dk1"/>
                </a:solidFill>
                <a:latin typeface="Corbel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B8AEBC24-C743-478B-BE73-CBEAD66AF799}" type="slidenum">
              <a:rPr b="0" lang="en-US" sz="1200" spc="-1" strike="noStrike">
                <a:solidFill>
                  <a:schemeClr val="dk1"/>
                </a:solidFill>
                <a:latin typeface="Corbel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dt" idx="15"/>
          </p:nvPr>
        </p:nvSpPr>
        <p:spPr>
          <a:xfrm>
            <a:off x="1143000" y="6223680"/>
            <a:ext cx="2328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7" r:id="rId2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6"/>
          <p:cNvSpPr/>
          <p:nvPr/>
        </p:nvSpPr>
        <p:spPr>
          <a:xfrm>
            <a:off x="231120" y="243720"/>
            <a:ext cx="11723760" cy="6377040"/>
          </a:xfrm>
          <a:prstGeom prst="rect">
            <a:avLst/>
          </a:prstGeom>
          <a:solidFill>
            <a:schemeClr val="bg1"/>
          </a:solidFill>
          <a:ln w="12700"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1143000" y="609480"/>
            <a:ext cx="9874800" cy="1355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1143000" y="2057400"/>
            <a:ext cx="4817160" cy="4037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6201720" y="2057400"/>
            <a:ext cx="4817160" cy="4037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ftr" idx="16"/>
          </p:nvPr>
        </p:nvSpPr>
        <p:spPr>
          <a:xfrm>
            <a:off x="3949200" y="6223680"/>
            <a:ext cx="47170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 type="sldNum" idx="17"/>
          </p:nvPr>
        </p:nvSpPr>
        <p:spPr>
          <a:xfrm>
            <a:off x="9329400" y="6223680"/>
            <a:ext cx="170532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chemeClr val="dk1"/>
                </a:solidFill>
                <a:latin typeface="Corbel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B913535D-FCA2-4FEF-94BC-CBF15FBCB869}" type="slidenum">
              <a:rPr b="0" lang="en-US" sz="1200" spc="-1" strike="noStrike">
                <a:solidFill>
                  <a:schemeClr val="dk1"/>
                </a:solidFill>
                <a:latin typeface="Corbel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 type="dt" idx="18"/>
          </p:nvPr>
        </p:nvSpPr>
        <p:spPr>
          <a:xfrm>
            <a:off x="1143000" y="6223680"/>
            <a:ext cx="2328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9" r:id="rId2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6"/>
          <p:cNvSpPr/>
          <p:nvPr/>
        </p:nvSpPr>
        <p:spPr>
          <a:xfrm>
            <a:off x="231120" y="243720"/>
            <a:ext cx="11723760" cy="6377040"/>
          </a:xfrm>
          <a:prstGeom prst="rect">
            <a:avLst/>
          </a:prstGeom>
          <a:solidFill>
            <a:schemeClr val="bg1"/>
          </a:solidFill>
          <a:ln w="12700"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PlaceHolder 1"/>
          <p:cNvSpPr>
            <a:spLocks noGrp="1"/>
          </p:cNvSpPr>
          <p:nvPr>
            <p:ph type="ftr" idx="19"/>
          </p:nvPr>
        </p:nvSpPr>
        <p:spPr>
          <a:xfrm>
            <a:off x="3949200" y="6223680"/>
            <a:ext cx="47170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sldNum" idx="20"/>
          </p:nvPr>
        </p:nvSpPr>
        <p:spPr>
          <a:xfrm>
            <a:off x="9329400" y="6223680"/>
            <a:ext cx="170532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chemeClr val="dk1"/>
                </a:solidFill>
                <a:latin typeface="Corbel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FB2E9A64-BFDE-4C43-92C4-971602A555F6}" type="slidenum">
              <a:rPr b="0" lang="en-US" sz="1200" spc="-1" strike="noStrike">
                <a:solidFill>
                  <a:schemeClr val="dk1"/>
                </a:solidFill>
                <a:latin typeface="Corbel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 type="dt" idx="21"/>
          </p:nvPr>
        </p:nvSpPr>
        <p:spPr>
          <a:xfrm>
            <a:off x="1143000" y="6223680"/>
            <a:ext cx="2328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1" r:id="rId2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6"/>
          <p:cNvSpPr/>
          <p:nvPr/>
        </p:nvSpPr>
        <p:spPr>
          <a:xfrm>
            <a:off x="231120" y="243720"/>
            <a:ext cx="11723760" cy="6377040"/>
          </a:xfrm>
          <a:prstGeom prst="rect">
            <a:avLst/>
          </a:prstGeom>
          <a:solidFill>
            <a:schemeClr val="bg1"/>
          </a:solidFill>
          <a:ln w="12700"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1143000" y="609480"/>
            <a:ext cx="9874800" cy="1355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ftr" idx="22"/>
          </p:nvPr>
        </p:nvSpPr>
        <p:spPr>
          <a:xfrm>
            <a:off x="3949200" y="6223680"/>
            <a:ext cx="47170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 type="sldNum" idx="23"/>
          </p:nvPr>
        </p:nvSpPr>
        <p:spPr>
          <a:xfrm>
            <a:off x="9329400" y="6223680"/>
            <a:ext cx="170532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chemeClr val="dk1"/>
                </a:solidFill>
                <a:latin typeface="Corbel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7F0A64F5-7A73-46BB-B69B-AC2C0E7866FA}" type="slidenum">
              <a:rPr b="0" lang="en-US" sz="1200" spc="-1" strike="noStrike">
                <a:solidFill>
                  <a:schemeClr val="dk1"/>
                </a:solidFill>
                <a:latin typeface="Corbel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9" name="PlaceHolder 4"/>
          <p:cNvSpPr>
            <a:spLocks noGrp="1"/>
          </p:cNvSpPr>
          <p:nvPr>
            <p:ph type="dt" idx="24"/>
          </p:nvPr>
        </p:nvSpPr>
        <p:spPr>
          <a:xfrm>
            <a:off x="1143000" y="6223680"/>
            <a:ext cx="2328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3" r:id="rId2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6"/>
          <p:cNvSpPr/>
          <p:nvPr/>
        </p:nvSpPr>
        <p:spPr>
          <a:xfrm>
            <a:off x="231120" y="243720"/>
            <a:ext cx="11723760" cy="6377040"/>
          </a:xfrm>
          <a:prstGeom prst="rect">
            <a:avLst/>
          </a:prstGeom>
          <a:solidFill>
            <a:schemeClr val="bg1"/>
          </a:solidFill>
          <a:ln w="12700"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1"/>
          <p:cNvSpPr>
            <a:spLocks noGrp="1"/>
          </p:cNvSpPr>
          <p:nvPr>
            <p:ph type="ftr" idx="25"/>
          </p:nvPr>
        </p:nvSpPr>
        <p:spPr>
          <a:xfrm>
            <a:off x="3949200" y="6223680"/>
            <a:ext cx="47170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sldNum" idx="26"/>
          </p:nvPr>
        </p:nvSpPr>
        <p:spPr>
          <a:xfrm>
            <a:off x="9329400" y="6223680"/>
            <a:ext cx="170532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chemeClr val="dk1"/>
                </a:solidFill>
                <a:latin typeface="Corbel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367B998B-0752-4154-9907-190FB6D11BF5}" type="slidenum">
              <a:rPr b="0" lang="en-US" sz="1200" spc="-1" strike="noStrike">
                <a:solidFill>
                  <a:schemeClr val="dk1"/>
                </a:solidFill>
                <a:latin typeface="Corbel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 type="dt" idx="27"/>
          </p:nvPr>
        </p:nvSpPr>
        <p:spPr>
          <a:xfrm>
            <a:off x="1143000" y="6223680"/>
            <a:ext cx="2328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5" r:id="rId2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hyperlink" Target="https://inkbird.com/products/ibs-th2-temp?currency=USD&amp;variant=43582705631408&amp;utm_source=google&amp;utm_medium=cpc&amp;utm_campaign=Google%20Shopping&amp;stkn=a32e45f79ba4&amp;srsltid=AfmBOoq4gC4d_vDSo7KswMA8CkO1xjC22NyMz7ihbwlbJ3o05tQELflEoc0" TargetMode="External"/><Relationship Id="rId2" Type="http://schemas.openxmlformats.org/officeDocument/2006/relationships/hyperlink" Target="https://store.egauge.net/High-Voltage-Sensor" TargetMode="External"/><Relationship Id="rId3" Type="http://schemas.openxmlformats.org/officeDocument/2006/relationships/image" Target="../media/image15.jpeg"/><Relationship Id="rId4" Type="http://schemas.openxmlformats.org/officeDocument/2006/relationships/image" Target="../media/image16.png"/><Relationship Id="rId5" Type="http://schemas.openxmlformats.org/officeDocument/2006/relationships/slideLayout" Target="../slideLayouts/slideLayout4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4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hyperlink" Target="https://github.com/ryan-aday/LBPF_Process_Optimizers" TargetMode="External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slideLayout" Target="../slideLayouts/slideLayout4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image" Target="../media/image22.png"/><Relationship Id="rId3" Type="http://schemas.openxmlformats.org/officeDocument/2006/relationships/slideLayout" Target="../slideLayouts/slideLayout4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2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23.jpeg"/><Relationship Id="rId3" Type="http://schemas.openxmlformats.org/officeDocument/2006/relationships/slideLayout" Target="../slideLayouts/slideLayout4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hyperlink" Target="https://www.researchgate.net/publication/359267502_Computational_Modeling_and_Physics-Informed_Machine_Learning_of_Metal_Additive_Manufacturing_State-of-the-Art_and_Future_Perspective" TargetMode="External"/><Relationship Id="rId2" Type="http://schemas.openxmlformats.org/officeDocument/2006/relationships/image" Target="../media/image20.png"/><Relationship Id="rId3" Type="http://schemas.openxmlformats.org/officeDocument/2006/relationships/slideLayout" Target="../slideLayouts/slideLayout4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24.jpeg"/><Relationship Id="rId2" Type="http://schemas.openxmlformats.org/officeDocument/2006/relationships/image" Target="../media/image25.png"/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slideLayout" Target="../slideLayouts/slideLayout4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28.jpeg"/><Relationship Id="rId2" Type="http://schemas.openxmlformats.org/officeDocument/2006/relationships/slideLayout" Target="../slideLayouts/slideLayout4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slideLayout" Target="../slideLayouts/slideLayout4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diagramData" Target="../diagrams/data1.xml"/><Relationship Id="rId2" Type="http://schemas.openxmlformats.org/officeDocument/2006/relationships/diagramLayout" Target="../diagrams/layout1.xml"/><Relationship Id="rId3" Type="http://schemas.openxmlformats.org/officeDocument/2006/relationships/diagramQuickStyle" Target="../diagrams/quickStyle1.xml"/><Relationship Id="rId4" Type="http://schemas.openxmlformats.org/officeDocument/2006/relationships/diagramColors" Target="../diagrams/colors1.xml"/><Relationship Id="rId5" Type="http://schemas.microsoft.com/office/2007/relationships/diagramDrawing" Target="../diagrams/drawing1.xml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slideLayout" Target="../slideLayouts/slideLayout4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diagramData" Target="../diagrams/data2.xml"/><Relationship Id="rId2" Type="http://schemas.openxmlformats.org/officeDocument/2006/relationships/diagramLayout" Target="../diagrams/layout2.xml"/><Relationship Id="rId3" Type="http://schemas.openxmlformats.org/officeDocument/2006/relationships/diagramQuickStyle" Target="../diagrams/quickStyle2.xml"/><Relationship Id="rId4" Type="http://schemas.openxmlformats.org/officeDocument/2006/relationships/diagramColors" Target="../diagrams/colors2.xml"/><Relationship Id="rId5" Type="http://schemas.microsoft.com/office/2007/relationships/diagramDrawing" Target="../diagrams/drawing2.xml"/><Relationship Id="rId6" Type="http://schemas.openxmlformats.org/officeDocument/2006/relationships/slideLayout" Target="../slideLayouts/slideLayout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diagramData" Target="../diagrams/data3.xml"/><Relationship Id="rId2" Type="http://schemas.openxmlformats.org/officeDocument/2006/relationships/diagramLayout" Target="../diagrams/layout3.xml"/><Relationship Id="rId3" Type="http://schemas.openxmlformats.org/officeDocument/2006/relationships/diagramQuickStyle" Target="../diagrams/quickStyle3.xml"/><Relationship Id="rId4" Type="http://schemas.openxmlformats.org/officeDocument/2006/relationships/diagramColors" Target="../diagrams/colors3.xml"/><Relationship Id="rId5" Type="http://schemas.microsoft.com/office/2007/relationships/diagramDrawing" Target="../diagrams/drawing3.xml"/><Relationship Id="rId6" Type="http://schemas.openxmlformats.org/officeDocument/2006/relationships/image" Target="../media/image9.jpeg"/><Relationship Id="rId7" Type="http://schemas.openxmlformats.org/officeDocument/2006/relationships/slideLayout" Target="../slideLayouts/slideLayout4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diagramData" Target="../diagrams/data4.xml"/><Relationship Id="rId2" Type="http://schemas.openxmlformats.org/officeDocument/2006/relationships/diagramLayout" Target="../diagrams/layout4.xml"/><Relationship Id="rId3" Type="http://schemas.openxmlformats.org/officeDocument/2006/relationships/diagramQuickStyle" Target="../diagrams/quickStyle4.xml"/><Relationship Id="rId4" Type="http://schemas.openxmlformats.org/officeDocument/2006/relationships/diagramColors" Target="../diagrams/colors4.xml"/><Relationship Id="rId5" Type="http://schemas.microsoft.com/office/2007/relationships/diagramDrawing" Target="../diagrams/drawing4.xml"/><Relationship Id="rId6" Type="http://schemas.openxmlformats.org/officeDocument/2006/relationships/image" Target="../media/image10.png"/><Relationship Id="rId7" Type="http://schemas.openxmlformats.org/officeDocument/2006/relationships/slideLayout" Target="../slideLayouts/slideLayout4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diagramData" Target="../diagrams/data5.xml"/><Relationship Id="rId2" Type="http://schemas.openxmlformats.org/officeDocument/2006/relationships/diagramLayout" Target="../diagrams/layout5.xml"/><Relationship Id="rId3" Type="http://schemas.openxmlformats.org/officeDocument/2006/relationships/diagramQuickStyle" Target="../diagrams/quickStyle5.xml"/><Relationship Id="rId4" Type="http://schemas.openxmlformats.org/officeDocument/2006/relationships/diagramColors" Target="../diagrams/colors5.xml"/><Relationship Id="rId5" Type="http://schemas.microsoft.com/office/2007/relationships/diagramDrawing" Target="../diagrams/drawing5.xml"/><Relationship Id="rId6" Type="http://schemas.openxmlformats.org/officeDocument/2006/relationships/image" Target="../media/image11.jpeg"/><Relationship Id="rId7" Type="http://schemas.openxmlformats.org/officeDocument/2006/relationships/slideLayout" Target="../slideLayouts/slideLayout4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diagramData" Target="../diagrams/data6.xml"/><Relationship Id="rId2" Type="http://schemas.openxmlformats.org/officeDocument/2006/relationships/diagramLayout" Target="../diagrams/layout6.xml"/><Relationship Id="rId3" Type="http://schemas.openxmlformats.org/officeDocument/2006/relationships/diagramQuickStyle" Target="../diagrams/quickStyle6.xml"/><Relationship Id="rId4" Type="http://schemas.openxmlformats.org/officeDocument/2006/relationships/diagramColors" Target="../diagrams/colors6.xml"/><Relationship Id="rId5" Type="http://schemas.microsoft.com/office/2007/relationships/diagramDrawing" Target="../diagrams/drawing6.xml"/><Relationship Id="rId6" Type="http://schemas.openxmlformats.org/officeDocument/2006/relationships/slideLayout" Target="../slideLayouts/slideLayout4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hyperlink" Target="https://www.vevor.com/vibrating-sieve-machine-c_10675/110v-vibrating-sieve-machine-food-powder-particle-sifter-shaker-sieve-40-60-mesh-p_010304147779?adp=gmc&amp;utm_source=google&amp;utm_medium=cpc&amp;utm_id=20831910153&amp;ad_group=155071814094&amp;ad_id=683579645995&amp;utm_term=&amp;gad_source=1&amp;gclid=CjwKCAjwko21BhAPEiwAwfaQCOkI0K3w8f89KmkYRJItTtKzNJp9uGbdgZ8BkMw7Qy1gRVp9NR8JyxoCDnEQAvD_BwE" TargetMode="External"/><Relationship Id="rId2" Type="http://schemas.openxmlformats.org/officeDocument/2006/relationships/hyperlink" Target="https://www.amptek.com/internal-products/x-123-complete-x-ray-spectrometer" TargetMode="External"/><Relationship Id="rId3" Type="http://schemas.openxmlformats.org/officeDocument/2006/relationships/image" Target="../media/image12.jpeg"/><Relationship Id="rId4" Type="http://schemas.openxmlformats.org/officeDocument/2006/relationships/image" Target="../media/image13.png"/><Relationship Id="rId5" Type="http://schemas.openxmlformats.org/officeDocument/2006/relationships/image" Target="../media/image14.jpeg"/><Relationship Id="rId6" Type="http://schemas.openxmlformats.org/officeDocument/2006/relationships/slideLayout" Target="../slideLayouts/slideLayout4.xml"/><Relationship Id="rId7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1109880" y="882360"/>
            <a:ext cx="9966240" cy="2925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indent="0" algn="ctr" defTabSz="914400">
              <a:lnSpc>
                <a:spcPct val="85000"/>
              </a:lnSpc>
              <a:buNone/>
              <a:tabLst>
                <a:tab algn="l" pos="0"/>
              </a:tabLst>
            </a:pPr>
            <a:r>
              <a:rPr b="1" lang="en-US" sz="4500" spc="-1" strike="noStrike" cap="all">
                <a:solidFill>
                  <a:schemeClr val="dk1"/>
                </a:solidFill>
                <a:latin typeface="Corbel"/>
              </a:rPr>
              <a:t>Solving &amp; Preventing Dimensional Accuracy Issues For the LPBF Process</a:t>
            </a:r>
            <a:endParaRPr b="0" lang="en-US" sz="4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 type="subTitle"/>
          </p:nvPr>
        </p:nvSpPr>
        <p:spPr>
          <a:xfrm>
            <a:off x="1709640" y="3869640"/>
            <a:ext cx="8767080" cy="1387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algn="ctr" defTabSz="914400">
              <a:lnSpc>
                <a:spcPct val="90000"/>
              </a:lnSpc>
              <a:spcBef>
                <a:spcPts val="1400"/>
              </a:spcBef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chemeClr val="dk1"/>
                </a:solidFill>
                <a:latin typeface="Corbel"/>
              </a:rPr>
              <a:t>Ryan Aday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indent="0" algn="ctr" defTabSz="914400">
              <a:lnSpc>
                <a:spcPct val="90000"/>
              </a:lnSpc>
              <a:spcBef>
                <a:spcPts val="1400"/>
              </a:spcBef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chemeClr val="dk1"/>
                </a:solidFill>
                <a:latin typeface="Corbel"/>
              </a:rPr>
              <a:t>07/25/2024</a:t>
            </a:r>
            <a:br>
              <a:rPr sz="2200"/>
            </a:br>
            <a:r>
              <a:rPr b="0" lang="en-US" sz="2200" spc="-1" strike="noStrike">
                <a:solidFill>
                  <a:schemeClr val="dk1"/>
                </a:solidFill>
                <a:latin typeface="Corbel"/>
              </a:rPr>
              <a:t>Divergence 3D Presentation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1143000" y="609480"/>
            <a:ext cx="9874800" cy="1355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chemeClr val="dk1"/>
                </a:solidFill>
                <a:latin typeface="Corbel"/>
              </a:rPr>
              <a:t>More Permanent Solutions (cont.)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/>
          </p:nvPr>
        </p:nvSpPr>
        <p:spPr>
          <a:xfrm>
            <a:off x="1143000" y="2057400"/>
            <a:ext cx="5779440" cy="4037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lvl="1" marL="457200" indent="-182880" defTabSz="91440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000000"/>
              </a:buClr>
              <a:buSzPct val="80000"/>
              <a:buFont typeface="Corbel"/>
              <a:buChar char="•"/>
            </a:pPr>
            <a:r>
              <a:rPr b="0" lang="en-US" sz="2000" spc="-1" strike="noStrike">
                <a:solidFill>
                  <a:schemeClr val="dk1"/>
                </a:solidFill>
                <a:latin typeface="Corbel"/>
              </a:rPr>
              <a:t>Built-in maintenance scheduler &amp; provided checklist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2" marL="731520" indent="-182880" defTabSz="91440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000000"/>
              </a:buClr>
              <a:buSzPct val="80000"/>
              <a:buFont typeface="Corbel"/>
              <a:buChar char="•"/>
            </a:pPr>
            <a:r>
              <a:rPr b="0" lang="en-US" sz="1800" spc="-1" strike="noStrike">
                <a:solidFill>
                  <a:schemeClr val="dk1"/>
                </a:solidFill>
                <a:latin typeface="Corbel"/>
              </a:rPr>
              <a:t>Both for slicing &amp; setting up the printer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457200" indent="-182880" defTabSz="91440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000000"/>
              </a:buClr>
              <a:buSzPct val="80000"/>
              <a:buFont typeface="Corbel"/>
              <a:buChar char="•"/>
            </a:pPr>
            <a:r>
              <a:rPr b="0" lang="en-US" sz="2000" spc="-1" strike="noStrike">
                <a:solidFill>
                  <a:schemeClr val="dk1"/>
                </a:solidFill>
                <a:latin typeface="Corbel"/>
              </a:rPr>
              <a:t>Auto-calibration before prints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457200" indent="-182880" defTabSz="91440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000000"/>
              </a:buClr>
              <a:buSzPct val="80000"/>
              <a:buFont typeface="Corbel"/>
              <a:buChar char="•"/>
            </a:pPr>
            <a:r>
              <a:rPr b="0" lang="en-US" sz="2000" spc="-1" strike="noStrike">
                <a:solidFill>
                  <a:schemeClr val="dk1"/>
                </a:solidFill>
                <a:latin typeface="Corbel"/>
              </a:rPr>
              <a:t>Environmental &amp; sensor data logger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2" marL="731520" indent="-182880" defTabSz="91440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000000"/>
              </a:buClr>
              <a:buSzPct val="80000"/>
              <a:buFont typeface="Corbel"/>
              <a:buChar char="•"/>
            </a:pPr>
            <a:r>
              <a:rPr b="0" lang="en-US" sz="1800" spc="-1" strike="noStrike">
                <a:solidFill>
                  <a:schemeClr val="dk1"/>
                </a:solidFill>
                <a:latin typeface="Corbel"/>
              </a:rPr>
              <a:t>Temperature, humidity sensors to collect the past 1000 seconds and determine the moving average &amp; variability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731520" indent="-182880" defTabSz="91440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000000"/>
              </a:buClr>
              <a:buSzPct val="80000"/>
              <a:buFont typeface="Corbel"/>
              <a:buChar char="•"/>
            </a:pPr>
            <a:r>
              <a:rPr b="0" lang="en-US" sz="1800" spc="-1" strike="noStrike" u="sng">
                <a:solidFill>
                  <a:schemeClr val="dk1"/>
                </a:solidFill>
                <a:uFillTx/>
                <a:latin typeface="Corbel"/>
                <a:hlinkClick r:id="rId1"/>
              </a:rPr>
              <a:t>Inkbird Hygrometer &amp; Thermometer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731520" indent="-182880" defTabSz="91440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000000"/>
              </a:buClr>
              <a:buSzPct val="80000"/>
              <a:buFont typeface="Corbel"/>
              <a:buChar char="•"/>
            </a:pPr>
            <a:r>
              <a:rPr b="0" lang="en-US" sz="1800" spc="-1" strike="noStrike">
                <a:solidFill>
                  <a:schemeClr val="dk1"/>
                </a:solidFill>
                <a:latin typeface="Corbel"/>
              </a:rPr>
              <a:t>Voltage sensor for laser to determine energy output stability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005840" indent="-182880" defTabSz="91440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000000"/>
              </a:buClr>
              <a:buSzPct val="80000"/>
              <a:buFont typeface="Corbel"/>
              <a:buChar char="•"/>
            </a:pPr>
            <a:r>
              <a:rPr b="0" lang="en-US" sz="1600" spc="-1" strike="noStrike" u="sng">
                <a:solidFill>
                  <a:schemeClr val="dk1"/>
                </a:solidFill>
                <a:uFillTx/>
                <a:latin typeface="Corbel"/>
                <a:hlinkClick r:id="rId2"/>
              </a:rPr>
              <a:t>https://store.egauge.net/High-Voltage-Sensor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06" name="Picture 5" descr="A close-up of a device&#10;&#10;Description automatically generated"/>
          <p:cNvPicPr/>
          <p:nvPr/>
        </p:nvPicPr>
        <p:blipFill>
          <a:blip r:embed="rId3"/>
          <a:stretch/>
        </p:blipFill>
        <p:spPr>
          <a:xfrm>
            <a:off x="8362080" y="4141080"/>
            <a:ext cx="2284560" cy="2259000"/>
          </a:xfrm>
          <a:prstGeom prst="rect">
            <a:avLst/>
          </a:prstGeom>
          <a:ln w="0">
            <a:noFill/>
          </a:ln>
        </p:spPr>
      </p:pic>
      <p:pic>
        <p:nvPicPr>
          <p:cNvPr id="107" name="Picture 10" descr="A white square object with blue text&#10;&#10;Description automatically generated"/>
          <p:cNvPicPr/>
          <p:nvPr/>
        </p:nvPicPr>
        <p:blipFill>
          <a:blip r:embed="rId4"/>
          <a:stretch/>
        </p:blipFill>
        <p:spPr>
          <a:xfrm>
            <a:off x="8362080" y="1855800"/>
            <a:ext cx="2284560" cy="2284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1143000" y="609480"/>
            <a:ext cx="9874800" cy="1355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chemeClr val="dk1"/>
                </a:solidFill>
                <a:latin typeface="Corbel"/>
              </a:rPr>
              <a:t>More Permanent Solutions (cont.)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/>
          </p:nvPr>
        </p:nvSpPr>
        <p:spPr>
          <a:xfrm>
            <a:off x="1143000" y="2057400"/>
            <a:ext cx="9872280" cy="4037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182880" defTabSz="914400">
              <a:lnSpc>
                <a:spcPct val="90000"/>
              </a:lnSpc>
              <a:spcBef>
                <a:spcPts val="1400"/>
              </a:spcBef>
              <a:buClr>
                <a:srgbClr val="000000"/>
              </a:buClr>
              <a:buSzPct val="80000"/>
              <a:buFont typeface="Corbel"/>
              <a:buChar char="•"/>
            </a:pPr>
            <a:r>
              <a:rPr b="0" lang="en-US" sz="2200" spc="-1" strike="noStrike">
                <a:solidFill>
                  <a:schemeClr val="dk1"/>
                </a:solidFill>
                <a:latin typeface="Corbel"/>
              </a:rPr>
              <a:t>Continuous print checks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lvl="1" marL="457200" indent="-182880" defTabSz="91440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000000"/>
              </a:buClr>
              <a:buSzPct val="80000"/>
              <a:buFont typeface="Corbel"/>
              <a:buChar char="•"/>
            </a:pPr>
            <a:r>
              <a:rPr b="0" lang="en-US" sz="2000" spc="-1" strike="noStrike">
                <a:solidFill>
                  <a:schemeClr val="dk1"/>
                </a:solidFill>
                <a:latin typeface="Corbel"/>
              </a:rPr>
              <a:t>OpenCV to identify cracks, voids, layer shifts, etc. during &amp; after print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457200" indent="-182880" defTabSz="91440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000000"/>
              </a:buClr>
              <a:buSzPct val="80000"/>
              <a:buFont typeface="Corbel"/>
              <a:buChar char="•"/>
            </a:pPr>
            <a:r>
              <a:rPr b="0" lang="en-US" sz="2000" spc="-1" strike="noStrike">
                <a:solidFill>
                  <a:schemeClr val="dk1"/>
                </a:solidFill>
                <a:latin typeface="Corbel"/>
              </a:rPr>
              <a:t>If defect identified, stop print and issue recommendation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28600" indent="-182880" defTabSz="914400">
              <a:lnSpc>
                <a:spcPct val="90000"/>
              </a:lnSpc>
              <a:spcBef>
                <a:spcPts val="1400"/>
              </a:spcBef>
              <a:buClr>
                <a:srgbClr val="000000"/>
              </a:buClr>
              <a:buSzPct val="80000"/>
              <a:buFont typeface="Corbel"/>
              <a:buChar char="•"/>
            </a:pPr>
            <a:r>
              <a:rPr b="0" lang="en-US" sz="2200" spc="-1" strike="noStrike">
                <a:solidFill>
                  <a:schemeClr val="dk1"/>
                </a:solidFill>
                <a:latin typeface="Corbel"/>
              </a:rPr>
              <a:t>Develop optimized parameters for materials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lvl="1" marL="457200" indent="-182880" defTabSz="91440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000000"/>
              </a:buClr>
              <a:buSzPct val="80000"/>
              <a:buFont typeface="Corbel"/>
              <a:buChar char="•"/>
            </a:pPr>
            <a:r>
              <a:rPr b="0" lang="en-US" sz="2000" spc="-1" strike="noStrike">
                <a:solidFill>
                  <a:schemeClr val="dk1"/>
                </a:solidFill>
                <a:latin typeface="Corbel"/>
              </a:rPr>
              <a:t>You need to optimize parameters to ensure print speed is as fast as possible while ensuring tolerances are in spec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2" marL="731520" indent="-182880" defTabSz="91440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000000"/>
              </a:buClr>
              <a:buSzPct val="80000"/>
              <a:buFont typeface="Corbel"/>
              <a:buChar char="•"/>
            </a:pPr>
            <a:r>
              <a:rPr b="0" lang="en-US" sz="1800" spc="-1" strike="noStrike">
                <a:solidFill>
                  <a:schemeClr val="dk1"/>
                </a:solidFill>
                <a:latin typeface="Corbel"/>
              </a:rPr>
              <a:t>Feed rate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731520" indent="-182880" defTabSz="91440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000000"/>
              </a:buClr>
              <a:buSzPct val="80000"/>
              <a:buFont typeface="Corbel"/>
              <a:buChar char="•"/>
            </a:pPr>
            <a:r>
              <a:rPr b="0" lang="en-US" sz="1800" spc="-1" strike="noStrike">
                <a:solidFill>
                  <a:schemeClr val="dk1"/>
                </a:solidFill>
                <a:latin typeface="Corbel"/>
              </a:rPr>
              <a:t>Lasing power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731520" indent="-182880" defTabSz="91440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000000"/>
              </a:buClr>
              <a:buSzPct val="80000"/>
              <a:buFont typeface="Corbel"/>
              <a:buChar char="•"/>
            </a:pPr>
            <a:r>
              <a:rPr b="0" lang="en-US" sz="1800" spc="-1" strike="noStrike">
                <a:solidFill>
                  <a:schemeClr val="dk1"/>
                </a:solidFill>
                <a:latin typeface="Corbel"/>
              </a:rPr>
              <a:t>Hatch spacing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731520" indent="-182880" defTabSz="91440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000000"/>
              </a:buClr>
              <a:buSzPct val="80000"/>
              <a:buFont typeface="Corbel"/>
              <a:buChar char="•"/>
            </a:pPr>
            <a:r>
              <a:rPr b="0" lang="en-US" sz="1800" spc="-1" strike="noStrike">
                <a:solidFill>
                  <a:schemeClr val="dk1"/>
                </a:solidFill>
                <a:latin typeface="Corbel"/>
              </a:rPr>
              <a:t>Inherent powder dimensions and tolerances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731520" indent="-182880" defTabSz="91440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000000"/>
              </a:buClr>
              <a:buSzPct val="80000"/>
              <a:buFont typeface="Corbel"/>
              <a:buChar char="•"/>
            </a:pPr>
            <a:r>
              <a:rPr b="0" lang="en-US" sz="1800" spc="-1" strike="noStrike">
                <a:solidFill>
                  <a:schemeClr val="dk1"/>
                </a:solidFill>
                <a:latin typeface="Corbel"/>
              </a:rPr>
              <a:t>If applicable, isolate scan strategies, support structures permissible for material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10" name="Picture 4" descr="A close-up of a microscope&#10;&#10;Description automatically generated"/>
          <p:cNvPicPr/>
          <p:nvPr/>
        </p:nvPicPr>
        <p:blipFill>
          <a:blip r:embed="rId1"/>
          <a:stretch/>
        </p:blipFill>
        <p:spPr>
          <a:xfrm>
            <a:off x="9333000" y="1711440"/>
            <a:ext cx="2334960" cy="1458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1143000" y="609480"/>
            <a:ext cx="9874800" cy="1355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chemeClr val="dk1"/>
                </a:solidFill>
                <a:latin typeface="Corbel"/>
              </a:rPr>
              <a:t>Implementation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/>
          </p:nvPr>
        </p:nvSpPr>
        <p:spPr>
          <a:xfrm>
            <a:off x="457200" y="1965960"/>
            <a:ext cx="5486040" cy="2605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182880" defTabSz="914400">
              <a:lnSpc>
                <a:spcPct val="90000"/>
              </a:lnSpc>
              <a:spcBef>
                <a:spcPts val="1400"/>
              </a:spcBef>
              <a:buClr>
                <a:srgbClr val="000000"/>
              </a:buClr>
              <a:buSzPct val="80000"/>
              <a:buFont typeface="Corbel"/>
              <a:buChar char="•"/>
            </a:pPr>
            <a:r>
              <a:rPr b="0" lang="en-US" sz="2200" spc="-1" strike="noStrike">
                <a:solidFill>
                  <a:schemeClr val="dk1"/>
                </a:solidFill>
                <a:latin typeface="Corbel"/>
              </a:rPr>
              <a:t>My code: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lvl="1" marL="457200" indent="-182880" defTabSz="91440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000000"/>
              </a:buClr>
              <a:buSzPct val="80000"/>
              <a:buFont typeface="Corbel"/>
              <a:buChar char="•"/>
            </a:pPr>
            <a:r>
              <a:rPr b="0" lang="en-US" sz="2000" spc="-1" strike="noStrike">
                <a:solidFill>
                  <a:schemeClr val="dk1"/>
                </a:solidFill>
                <a:latin typeface="Corbel"/>
              </a:rPr>
              <a:t>STL orienter &amp; support structures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457200" indent="-182880" defTabSz="91440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000000"/>
              </a:buClr>
              <a:buSzPct val="80000"/>
              <a:buFont typeface="Corbel"/>
              <a:buChar char="•"/>
            </a:pPr>
            <a:r>
              <a:rPr b="0" lang="en-US" sz="2000" spc="-1" strike="noStrike">
                <a:solidFill>
                  <a:schemeClr val="dk1"/>
                </a:solidFill>
                <a:latin typeface="Corbel"/>
              </a:rPr>
              <a:t>Process control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457200" indent="-182880" defTabSz="91440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000000"/>
              </a:buClr>
              <a:buSzPct val="80000"/>
              <a:buFont typeface="Corbel"/>
              <a:buChar char="•"/>
            </a:pPr>
            <a:r>
              <a:rPr b="0" lang="en-US" sz="2000" spc="-1" strike="noStrike">
                <a:solidFill>
                  <a:schemeClr val="dk1"/>
                </a:solidFill>
                <a:latin typeface="Corbel"/>
              </a:rPr>
              <a:t>Powder dimensionality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457200" indent="-182880" defTabSz="91440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000000"/>
              </a:buClr>
              <a:buSzPct val="80000"/>
              <a:buFont typeface="Corbel"/>
              <a:buChar char="•"/>
            </a:pPr>
            <a:r>
              <a:rPr b="0" lang="en-US" sz="2000" spc="-1" strike="noStrike">
                <a:solidFill>
                  <a:schemeClr val="dk1"/>
                </a:solidFill>
                <a:latin typeface="Corbel"/>
              </a:rPr>
              <a:t>Parameter optimizer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457200" indent="-182880" defTabSz="91440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000000"/>
              </a:buClr>
              <a:buSzPct val="80000"/>
              <a:buFont typeface="Corbel"/>
              <a:buChar char="•"/>
            </a:pPr>
            <a:r>
              <a:rPr b="0" lang="en-US" sz="2000" spc="-1" strike="noStrike">
                <a:solidFill>
                  <a:schemeClr val="dk1"/>
                </a:solidFill>
                <a:latin typeface="Corbel"/>
              </a:rPr>
              <a:t>You can find my work here:</a:t>
            </a:r>
            <a:br>
              <a:rPr sz="2000"/>
            </a:br>
            <a:r>
              <a:rPr b="0" lang="en-US" sz="2000" spc="-1" strike="noStrike" u="sng">
                <a:solidFill>
                  <a:schemeClr val="dk1"/>
                </a:solidFill>
                <a:uFillTx/>
                <a:latin typeface="Corbel"/>
                <a:hlinkClick r:id="rId1"/>
              </a:rPr>
              <a:t>https://github.com/ryan-aday/LBPF_Process_Optimizers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None/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13" name="Picture 4" descr="A graph showing a number of circles&#10;&#10;Description automatically generated"/>
          <p:cNvPicPr/>
          <p:nvPr/>
        </p:nvPicPr>
        <p:blipFill>
          <a:blip r:embed="rId2"/>
          <a:stretch/>
        </p:blipFill>
        <p:spPr>
          <a:xfrm>
            <a:off x="6954120" y="419400"/>
            <a:ext cx="3724560" cy="2793240"/>
          </a:xfrm>
          <a:prstGeom prst="rect">
            <a:avLst/>
          </a:prstGeom>
          <a:ln w="0">
            <a:noFill/>
          </a:ln>
        </p:spPr>
      </p:pic>
      <p:pic>
        <p:nvPicPr>
          <p:cNvPr id="114" name="Picture 6" descr="A graph of a graph of a graph&#10;&#10;Description automatically generated with medium confidence"/>
          <p:cNvPicPr/>
          <p:nvPr/>
        </p:nvPicPr>
        <p:blipFill>
          <a:blip r:embed="rId3"/>
          <a:stretch/>
        </p:blipFill>
        <p:spPr>
          <a:xfrm>
            <a:off x="6080760" y="2907360"/>
            <a:ext cx="5471640" cy="3647520"/>
          </a:xfrm>
          <a:prstGeom prst="rect">
            <a:avLst/>
          </a:prstGeom>
          <a:ln w="0">
            <a:noFill/>
          </a:ln>
        </p:spPr>
      </p:pic>
      <p:pic>
        <p:nvPicPr>
          <p:cNvPr id="115" name="Picture 3" descr=""/>
          <p:cNvPicPr/>
          <p:nvPr/>
        </p:nvPicPr>
        <p:blipFill>
          <a:blip r:embed="rId4"/>
          <a:stretch/>
        </p:blipFill>
        <p:spPr>
          <a:xfrm>
            <a:off x="639000" y="4885920"/>
            <a:ext cx="5247720" cy="9421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1143000" y="609480"/>
            <a:ext cx="9874800" cy="1355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chemeClr val="dk1"/>
                </a:solidFill>
                <a:latin typeface="Corbel"/>
              </a:rPr>
              <a:t>How the Code Works: stl_orienter.py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/>
          </p:nvPr>
        </p:nvSpPr>
        <p:spPr>
          <a:xfrm>
            <a:off x="1143000" y="1828800"/>
            <a:ext cx="4572000" cy="4037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182880" defTabSz="914400">
              <a:lnSpc>
                <a:spcPct val="90000"/>
              </a:lnSpc>
              <a:spcBef>
                <a:spcPts val="1400"/>
              </a:spcBef>
              <a:buClr>
                <a:srgbClr val="000000"/>
              </a:buClr>
              <a:buSzPct val="80000"/>
              <a:buFont typeface="Corbel"/>
              <a:buChar char="•"/>
            </a:pPr>
            <a:r>
              <a:rPr b="0" lang="en-US" sz="1800" spc="-1" strike="noStrike">
                <a:solidFill>
                  <a:schemeClr val="dk1"/>
                </a:solidFill>
                <a:latin typeface="Corbel"/>
              </a:rPr>
              <a:t>Accepts user-provided STL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457200" indent="-182880" defTabSz="91440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000000"/>
              </a:buClr>
              <a:buSzPct val="80000"/>
              <a:buFont typeface="Corbel"/>
              <a:buChar char="•"/>
            </a:pPr>
            <a:r>
              <a:rPr b="0" lang="en-US" sz="1800" spc="-1" strike="noStrike">
                <a:solidFill>
                  <a:schemeClr val="dk1"/>
                </a:solidFill>
                <a:latin typeface="Corbel"/>
              </a:rPr>
              <a:t>STLs larger than 5000 KB will have quadratic edge collapse decimation for simplification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228600" indent="-182880" defTabSz="9144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80000"/>
              <a:buFont typeface="Corbel"/>
              <a:buChar char="•"/>
            </a:pPr>
            <a:r>
              <a:rPr b="0" lang="en-US" sz="1800" spc="-1" strike="noStrike">
                <a:solidFill>
                  <a:schemeClr val="dk1"/>
                </a:solidFill>
                <a:latin typeface="Corbel"/>
              </a:rPr>
              <a:t>Orients the STL based on: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457200" indent="-182880" defTabSz="9144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80000"/>
              <a:buFont typeface="Corbel"/>
              <a:buChar char="•"/>
            </a:pPr>
            <a:r>
              <a:rPr b="0" lang="en-US" sz="1800" spc="-1" strike="noStrike">
                <a:solidFill>
                  <a:schemeClr val="dk1"/>
                </a:solidFill>
                <a:latin typeface="Corbel"/>
              </a:rPr>
              <a:t>Minimizing area per layer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457200" indent="-182880" defTabSz="9144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80000"/>
              <a:buFont typeface="Corbel"/>
              <a:buChar char="•"/>
            </a:pPr>
            <a:r>
              <a:rPr b="0" lang="en-US" sz="1800" spc="-1" strike="noStrike">
                <a:solidFill>
                  <a:schemeClr val="dk1"/>
                </a:solidFill>
                <a:latin typeface="Corbel"/>
              </a:rPr>
              <a:t>Reducing intersections of the model &amp; base plate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457200" indent="-182880" defTabSz="9144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80000"/>
              <a:buFont typeface="Corbel"/>
              <a:buChar char="•"/>
            </a:pPr>
            <a:r>
              <a:rPr b="0" lang="en-US" sz="1800" spc="-1" strike="noStrike">
                <a:solidFill>
                  <a:schemeClr val="dk1"/>
                </a:solidFill>
                <a:latin typeface="Corbel"/>
              </a:rPr>
              <a:t>Note- L-BFGS-B chosen for speed and moderate accuracy for the STL file sizes typically encountered vs CG, SDG. Adam too slow as tested.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228600" indent="-182880" defTabSz="9144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80000"/>
              <a:buFont typeface="Corbel"/>
              <a:buChar char="•"/>
            </a:pPr>
            <a:r>
              <a:rPr b="0" lang="en-US" sz="1800" spc="-1" strike="noStrike">
                <a:solidFill>
                  <a:schemeClr val="dk1"/>
                </a:solidFill>
                <a:latin typeface="Corbel"/>
              </a:rPr>
              <a:t>Provides the option to add “Cura-like” tree supports based on overhang angle (WIP)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18" name="" descr=""/>
          <p:cNvPicPr/>
          <p:nvPr/>
        </p:nvPicPr>
        <p:blipFill>
          <a:blip r:embed="rId1"/>
          <a:stretch/>
        </p:blipFill>
        <p:spPr>
          <a:xfrm>
            <a:off x="7086600" y="3846240"/>
            <a:ext cx="3385440" cy="2097360"/>
          </a:xfrm>
          <a:prstGeom prst="rect">
            <a:avLst/>
          </a:prstGeom>
          <a:ln w="0">
            <a:noFill/>
          </a:ln>
        </p:spPr>
      </p:pic>
      <p:pic>
        <p:nvPicPr>
          <p:cNvPr id="119" name="" descr=""/>
          <p:cNvPicPr/>
          <p:nvPr/>
        </p:nvPicPr>
        <p:blipFill>
          <a:blip r:embed="rId2"/>
          <a:stretch/>
        </p:blipFill>
        <p:spPr>
          <a:xfrm>
            <a:off x="5943600" y="1812240"/>
            <a:ext cx="5829840" cy="1616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1143000" y="609480"/>
            <a:ext cx="9874800" cy="1355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chemeClr val="dk1"/>
                </a:solidFill>
                <a:latin typeface="Corbel"/>
              </a:rPr>
              <a:t>How the Code Works: process_control.py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/>
          </p:nvPr>
        </p:nvSpPr>
        <p:spPr>
          <a:xfrm>
            <a:off x="1143000" y="2057400"/>
            <a:ext cx="5269680" cy="4037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182880" defTabSz="914400">
              <a:lnSpc>
                <a:spcPct val="90000"/>
              </a:lnSpc>
              <a:spcBef>
                <a:spcPts val="1400"/>
              </a:spcBef>
              <a:buClr>
                <a:srgbClr val="000000"/>
              </a:buClr>
              <a:buSzPct val="80000"/>
              <a:buFont typeface="Corbel"/>
              <a:buChar char="•"/>
            </a:pPr>
            <a:r>
              <a:rPr b="0" lang="en-US" sz="2200" spc="-1" strike="noStrike">
                <a:solidFill>
                  <a:schemeClr val="dk1"/>
                </a:solidFill>
                <a:latin typeface="Corbel"/>
              </a:rPr>
              <a:t>Takes any CSV or JSON file format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lvl="1" marL="457200" indent="-182880" defTabSz="91440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000000"/>
              </a:buClr>
              <a:buSzPct val="80000"/>
              <a:buFont typeface="Corbel"/>
              <a:buChar char="•"/>
            </a:pPr>
            <a:r>
              <a:rPr b="0" lang="en-US" sz="2000" spc="-1" strike="noStrike">
                <a:solidFill>
                  <a:schemeClr val="dk1"/>
                </a:solidFill>
                <a:latin typeface="Corbel"/>
              </a:rPr>
              <a:t>Assumes each column is a process parameter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457200" indent="-182880" defTabSz="91440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000000"/>
              </a:buClr>
              <a:buSzPct val="80000"/>
              <a:buFont typeface="Corbel"/>
              <a:buChar char="•"/>
            </a:pPr>
            <a:r>
              <a:rPr b="0" lang="en-US" sz="2000" spc="-1" strike="noStrike">
                <a:solidFill>
                  <a:schemeClr val="dk1"/>
                </a:solidFill>
                <a:latin typeface="Corbel"/>
              </a:rPr>
              <a:t>For each column, computes the mean &amp; standard deviation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457200" indent="-182880" defTabSz="91440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000000"/>
              </a:buClr>
              <a:buSzPct val="80000"/>
              <a:buFont typeface="Corbel"/>
              <a:buChar char="•"/>
            </a:pPr>
            <a:r>
              <a:rPr b="0" lang="en-US" sz="2000" spc="-1" strike="noStrike">
                <a:solidFill>
                  <a:schemeClr val="dk1"/>
                </a:solidFill>
                <a:latin typeface="Corbel"/>
              </a:rPr>
              <a:t>UCL and LCL is the mean +/- 3*std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457200" indent="-182880" defTabSz="91440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000000"/>
              </a:buClr>
              <a:buSzPct val="80000"/>
              <a:buFont typeface="Corbel"/>
              <a:buChar char="•"/>
            </a:pPr>
            <a:r>
              <a:rPr b="0" lang="en-US" sz="2000" spc="-1" strike="noStrike">
                <a:solidFill>
                  <a:schemeClr val="dk1"/>
                </a:solidFill>
                <a:latin typeface="Corbel"/>
              </a:rPr>
              <a:t>Plots data points per column, with UCL &amp; LCL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457200" indent="-182880" defTabSz="91440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000000"/>
              </a:buClr>
              <a:buSzPct val="80000"/>
              <a:buFont typeface="Corbel"/>
              <a:buChar char="•"/>
            </a:pPr>
            <a:r>
              <a:rPr b="0" lang="en-US" sz="2000" spc="-1" strike="noStrike">
                <a:solidFill>
                  <a:schemeClr val="dk1"/>
                </a:solidFill>
                <a:latin typeface="Corbel"/>
              </a:rPr>
              <a:t>If any points deviate from the UCL/LCL, process is out of control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2" marL="731520" indent="-182880" defTabSz="91440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000000"/>
              </a:buClr>
              <a:buSzPct val="80000"/>
              <a:buFont typeface="Corbel"/>
              <a:buChar char="•"/>
            </a:pPr>
            <a:r>
              <a:rPr b="0" lang="en-US" sz="1800" spc="-1" strike="noStrike">
                <a:solidFill>
                  <a:schemeClr val="dk1"/>
                </a:solidFill>
                <a:latin typeface="Corbel"/>
              </a:rPr>
              <a:t>Suggests new targets based on the current mean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22" name="Picture 13" descr="A graph of a graph of a graph&#10;&#10;Description automatically generated with medium confidence"/>
          <p:cNvPicPr/>
          <p:nvPr/>
        </p:nvPicPr>
        <p:blipFill>
          <a:blip r:embed="rId1"/>
          <a:stretch/>
        </p:blipFill>
        <p:spPr>
          <a:xfrm>
            <a:off x="6095880" y="2252520"/>
            <a:ext cx="5471640" cy="3647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1143000" y="609480"/>
            <a:ext cx="9874800" cy="1355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chemeClr val="dk1"/>
                </a:solidFill>
                <a:latin typeface="Corbel"/>
              </a:rPr>
              <a:t>How the Code Works: powder_hough.py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/>
          </p:nvPr>
        </p:nvSpPr>
        <p:spPr>
          <a:xfrm>
            <a:off x="1143000" y="2057400"/>
            <a:ext cx="6935400" cy="4037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87222"/>
          </a:bodyPr>
          <a:p>
            <a:pPr marL="228600" indent="-182880" defTabSz="914400">
              <a:lnSpc>
                <a:spcPct val="90000"/>
              </a:lnSpc>
              <a:spcBef>
                <a:spcPts val="1400"/>
              </a:spcBef>
              <a:buClr>
                <a:srgbClr val="000000"/>
              </a:buClr>
              <a:buSzPct val="80000"/>
              <a:buFont typeface="Corbel"/>
              <a:buChar char="•"/>
            </a:pPr>
            <a:r>
              <a:rPr b="0" lang="en-US" sz="2200" spc="-1" strike="noStrike">
                <a:solidFill>
                  <a:schemeClr val="dk1"/>
                </a:solidFill>
                <a:latin typeface="Corbel"/>
              </a:rPr>
              <a:t>Uses OpenCV packages (also available in C++)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marL="228600" indent="-182880" defTabSz="914400">
              <a:lnSpc>
                <a:spcPct val="90000"/>
              </a:lnSpc>
              <a:spcBef>
                <a:spcPts val="1400"/>
              </a:spcBef>
              <a:buClr>
                <a:srgbClr val="000000"/>
              </a:buClr>
              <a:buSzPct val="80000"/>
              <a:buFont typeface="Corbel"/>
              <a:buChar char="•"/>
            </a:pPr>
            <a:r>
              <a:rPr b="0" lang="en-US" sz="2200" spc="-1" strike="noStrike">
                <a:solidFill>
                  <a:schemeClr val="dk1"/>
                </a:solidFill>
                <a:latin typeface="Corbel"/>
              </a:rPr>
              <a:t>Binarizes image for easier edge detection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marL="228600" indent="-182880" defTabSz="914400">
              <a:lnSpc>
                <a:spcPct val="90000"/>
              </a:lnSpc>
              <a:spcBef>
                <a:spcPts val="1400"/>
              </a:spcBef>
              <a:buClr>
                <a:srgbClr val="000000"/>
              </a:buClr>
              <a:buSzPct val="80000"/>
              <a:buFont typeface="Corbel"/>
              <a:buChar char="•"/>
            </a:pPr>
            <a:r>
              <a:rPr b="0" lang="en-US" sz="2200" spc="-1" strike="noStrike">
                <a:solidFill>
                  <a:schemeClr val="dk1"/>
                </a:solidFill>
                <a:latin typeface="Corbel"/>
              </a:rPr>
              <a:t>Gaussian blur to reduce noise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marL="228600" indent="-182880" defTabSz="914400">
              <a:lnSpc>
                <a:spcPct val="90000"/>
              </a:lnSpc>
              <a:spcBef>
                <a:spcPts val="1400"/>
              </a:spcBef>
              <a:buClr>
                <a:srgbClr val="000000"/>
              </a:buClr>
              <a:buSzPct val="80000"/>
              <a:buFont typeface="Corbel"/>
              <a:buChar char="•"/>
            </a:pPr>
            <a:r>
              <a:rPr b="0" lang="en-US" sz="2200" spc="-1" strike="noStrike">
                <a:solidFill>
                  <a:schemeClr val="dk1"/>
                </a:solidFill>
                <a:latin typeface="Corbel"/>
              </a:rPr>
              <a:t>Canny edge detection to develop clearer distinction between edges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marL="228600" indent="-182880" defTabSz="914400">
              <a:lnSpc>
                <a:spcPct val="90000"/>
              </a:lnSpc>
              <a:spcBef>
                <a:spcPts val="1400"/>
              </a:spcBef>
              <a:buClr>
                <a:srgbClr val="000000"/>
              </a:buClr>
              <a:buSzPct val="80000"/>
              <a:buFont typeface="Corbel"/>
              <a:buChar char="•"/>
            </a:pPr>
            <a:r>
              <a:rPr b="0" lang="en-US" sz="2200" spc="-1" strike="noStrike">
                <a:solidFill>
                  <a:schemeClr val="dk1"/>
                </a:solidFill>
                <a:latin typeface="Corbel"/>
              </a:rPr>
              <a:t>Hough Transforms to determine likelihood of circular features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lvl="1" marL="457200" indent="-182880" defTabSz="91440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000000"/>
              </a:buClr>
              <a:buSzPct val="80000"/>
              <a:buFont typeface="Corbel"/>
              <a:buChar char="•"/>
            </a:pPr>
            <a:r>
              <a:rPr b="0" lang="en-US" sz="2000" spc="-1" strike="noStrike">
                <a:solidFill>
                  <a:schemeClr val="dk1"/>
                </a:solidFill>
                <a:latin typeface="Corbel"/>
              </a:rPr>
              <a:t>Minimum center distance, min &amp; max radii, degree of probability, edge detection threshold (p1), accumulator threshold (p2)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28600" indent="-182880" defTabSz="914400">
              <a:lnSpc>
                <a:spcPct val="90000"/>
              </a:lnSpc>
              <a:spcBef>
                <a:spcPts val="1400"/>
              </a:spcBef>
              <a:buClr>
                <a:srgbClr val="000000"/>
              </a:buClr>
              <a:buSzPct val="80000"/>
              <a:buFont typeface="Corbel"/>
              <a:buChar char="•"/>
            </a:pPr>
            <a:r>
              <a:rPr b="0" lang="en-US" sz="2200" spc="-1" strike="noStrike">
                <a:solidFill>
                  <a:schemeClr val="dk1"/>
                </a:solidFill>
                <a:latin typeface="Corbel"/>
              </a:rPr>
              <a:t>Plots the recognized Hough circles atop provided image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marL="228600" indent="-182880" defTabSz="914400">
              <a:lnSpc>
                <a:spcPct val="90000"/>
              </a:lnSpc>
              <a:spcBef>
                <a:spcPts val="1400"/>
              </a:spcBef>
              <a:buClr>
                <a:srgbClr val="000000"/>
              </a:buClr>
              <a:buSzPct val="80000"/>
              <a:buFont typeface="Corbel"/>
              <a:buChar char="•"/>
            </a:pPr>
            <a:r>
              <a:rPr b="0" lang="en-US" sz="2200" spc="-1" strike="noStrike">
                <a:solidFill>
                  <a:schemeClr val="dk1"/>
                </a:solidFill>
                <a:latin typeface="Corbel"/>
              </a:rPr>
              <a:t>May need to be tuned for larger images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lvl="1" marL="457200" indent="-182880" defTabSz="91440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000000"/>
              </a:buClr>
              <a:buSzPct val="80000"/>
              <a:buFont typeface="Corbel"/>
              <a:buChar char="•"/>
            </a:pPr>
            <a:r>
              <a:rPr b="0" lang="en-US" sz="2000" spc="-1" strike="noStrike">
                <a:solidFill>
                  <a:schemeClr val="dk1"/>
                </a:solidFill>
                <a:latin typeface="Corbel"/>
              </a:rPr>
              <a:t>Fixed tunes if image capture standardized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25" name="Picture 4" descr="A graph showing a number of circles&#10;&#10;Description automatically generated"/>
          <p:cNvPicPr/>
          <p:nvPr/>
        </p:nvPicPr>
        <p:blipFill>
          <a:blip r:embed="rId1"/>
          <a:stretch/>
        </p:blipFill>
        <p:spPr>
          <a:xfrm>
            <a:off x="8204400" y="1658880"/>
            <a:ext cx="3424320" cy="2567880"/>
          </a:xfrm>
          <a:prstGeom prst="rect">
            <a:avLst/>
          </a:prstGeom>
          <a:ln w="0">
            <a:noFill/>
          </a:ln>
        </p:spPr>
      </p:pic>
      <p:pic>
        <p:nvPicPr>
          <p:cNvPr id="126" name="Picture 6" descr="A close-up of red circles&#10;&#10;Description automatically generated"/>
          <p:cNvPicPr/>
          <p:nvPr/>
        </p:nvPicPr>
        <p:blipFill>
          <a:blip r:embed="rId2"/>
          <a:stretch/>
        </p:blipFill>
        <p:spPr>
          <a:xfrm>
            <a:off x="7778880" y="4076640"/>
            <a:ext cx="3724560" cy="2327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1143000" y="609480"/>
            <a:ext cx="9874800" cy="1355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chemeClr val="dk1"/>
                </a:solidFill>
                <a:latin typeface="Corbel"/>
              </a:rPr>
              <a:t>How the Code Works: param_opt.py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8" name="PlaceHolder 2"/>
          <p:cNvSpPr>
            <a:spLocks noGrp="1"/>
          </p:cNvSpPr>
          <p:nvPr>
            <p:ph/>
          </p:nvPr>
        </p:nvSpPr>
        <p:spPr>
          <a:xfrm>
            <a:off x="1143000" y="2057400"/>
            <a:ext cx="9872280" cy="4037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228600" indent="-182880" defTabSz="914400">
              <a:lnSpc>
                <a:spcPct val="90000"/>
              </a:lnSpc>
              <a:spcBef>
                <a:spcPts val="1400"/>
              </a:spcBef>
              <a:buClr>
                <a:srgbClr val="000000"/>
              </a:buClr>
              <a:buSzPct val="80000"/>
              <a:buFont typeface="Corbel"/>
              <a:buChar char="•"/>
            </a:pPr>
            <a:r>
              <a:rPr b="0" lang="en-US" sz="2200" spc="-1" strike="noStrike">
                <a:solidFill>
                  <a:schemeClr val="dk1"/>
                </a:solidFill>
                <a:latin typeface="Corbel"/>
              </a:rPr>
              <a:t>Uses: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lvl="1" marL="457200" indent="-182880" defTabSz="91440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000000"/>
              </a:buClr>
              <a:buSzPct val="80000"/>
              <a:buFont typeface="Corbel"/>
              <a:buChar char="•"/>
            </a:pPr>
            <a:r>
              <a:rPr b="0" lang="en-US" sz="2000" spc="-1" strike="noStrike">
                <a:solidFill>
                  <a:schemeClr val="dk1"/>
                </a:solidFill>
                <a:latin typeface="Corbel"/>
              </a:rPr>
              <a:t> </a:t>
            </a:r>
            <a:r>
              <a:rPr b="0" lang="en-US" sz="2000" spc="-1" strike="noStrike">
                <a:solidFill>
                  <a:schemeClr val="dk1"/>
                </a:solidFill>
                <a:latin typeface="Corbel"/>
              </a:rPr>
              <a:t>scipy minimization techniques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457200" indent="-182880" defTabSz="91440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000000"/>
              </a:buClr>
              <a:buSzPct val="80000"/>
              <a:buFont typeface="Corbel"/>
              <a:buChar char="•"/>
            </a:pPr>
            <a:r>
              <a:rPr b="0" lang="en-US" sz="2000" spc="-1" strike="noStrike">
                <a:solidFill>
                  <a:schemeClr val="dk1"/>
                </a:solidFill>
                <a:latin typeface="Corbel"/>
              </a:rPr>
              <a:t>Various material properties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28600" indent="-182880" defTabSz="914400">
              <a:lnSpc>
                <a:spcPct val="90000"/>
              </a:lnSpc>
              <a:spcBef>
                <a:spcPts val="1400"/>
              </a:spcBef>
              <a:buClr>
                <a:srgbClr val="000000"/>
              </a:buClr>
              <a:buSzPct val="80000"/>
              <a:buFont typeface="Corbel"/>
              <a:buChar char="•"/>
            </a:pPr>
            <a:r>
              <a:rPr b="0" lang="en-US" sz="2200" spc="-1" strike="noStrike">
                <a:solidFill>
                  <a:schemeClr val="dk1"/>
                </a:solidFill>
                <a:latin typeface="Corbel"/>
              </a:rPr>
              <a:t>Assumptions &amp; Constraints: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lvl="1" marL="457200" indent="-182880" defTabSz="91440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000000"/>
              </a:buClr>
              <a:buSzPct val="80000"/>
              <a:buFont typeface="Corbel"/>
              <a:buChar char="•"/>
            </a:pPr>
            <a:r>
              <a:rPr b="0" lang="en-US" sz="2000" spc="-1" strike="noStrike">
                <a:solidFill>
                  <a:schemeClr val="dk1"/>
                </a:solidFill>
                <a:latin typeface="Corbel"/>
              </a:rPr>
              <a:t>Constant laser beam diameter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457200" indent="-182880" defTabSz="91440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000000"/>
              </a:buClr>
              <a:buSzPct val="80000"/>
              <a:buFont typeface="Corbel"/>
              <a:buChar char="•"/>
            </a:pPr>
            <a:r>
              <a:rPr b="0" lang="en-US" sz="2000" spc="-1" strike="noStrike">
                <a:solidFill>
                  <a:schemeClr val="dk1"/>
                </a:solidFill>
                <a:latin typeface="Corbel"/>
              </a:rPr>
              <a:t>Targeted normalized enthalpy, solubility, shrinkage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28600" indent="-182880" defTabSz="914400">
              <a:lnSpc>
                <a:spcPct val="90000"/>
              </a:lnSpc>
              <a:spcBef>
                <a:spcPts val="1400"/>
              </a:spcBef>
              <a:buClr>
                <a:srgbClr val="000000"/>
              </a:buClr>
              <a:buSzPct val="80000"/>
              <a:buFont typeface="Corbel"/>
              <a:buChar char="•"/>
            </a:pPr>
            <a:r>
              <a:rPr b="0" lang="en-US" sz="2200" spc="-1" strike="noStrike">
                <a:solidFill>
                  <a:schemeClr val="dk1"/>
                </a:solidFill>
                <a:latin typeface="Corbel"/>
              </a:rPr>
              <a:t>Optimizes for minimum time to cool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marL="228600" indent="-182880" defTabSz="914400">
              <a:lnSpc>
                <a:spcPct val="90000"/>
              </a:lnSpc>
              <a:spcBef>
                <a:spcPts val="1400"/>
              </a:spcBef>
              <a:buClr>
                <a:srgbClr val="000000"/>
              </a:buClr>
              <a:buSzPct val="80000"/>
              <a:buFont typeface="Corbel"/>
              <a:buChar char="•"/>
            </a:pPr>
            <a:r>
              <a:rPr b="0" lang="en-US" sz="2200" spc="-1" strike="noStrike">
                <a:solidFill>
                  <a:schemeClr val="dk1"/>
                </a:solidFill>
                <a:latin typeface="Corbel"/>
              </a:rPr>
              <a:t>Outputs the optimal laser power, scan speed, hatch spacing, layer thickness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marL="228600" indent="-182880" defTabSz="914400">
              <a:lnSpc>
                <a:spcPct val="90000"/>
              </a:lnSpc>
              <a:spcBef>
                <a:spcPts val="1400"/>
              </a:spcBef>
              <a:buClr>
                <a:srgbClr val="000000"/>
              </a:buClr>
              <a:buSzPct val="80000"/>
              <a:buFont typeface="Corbel"/>
              <a:buChar char="•"/>
            </a:pPr>
            <a:r>
              <a:rPr b="0" lang="en-US" sz="2200" spc="-1" strike="noStrike">
                <a:solidFill>
                  <a:schemeClr val="dk1"/>
                </a:solidFill>
                <a:latin typeface="Corbel"/>
              </a:rPr>
              <a:t>Future improvements: characterize and constrain forces occurring during melt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lvl="1" marL="457200" indent="-182880" defTabSz="91440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000000"/>
              </a:buClr>
              <a:buSzPct val="80000"/>
              <a:buFont typeface="Corbel"/>
              <a:buChar char="•"/>
            </a:pPr>
            <a:r>
              <a:rPr b="0" lang="en-US" sz="2000" spc="-1" strike="noStrike" u="sng">
                <a:solidFill>
                  <a:schemeClr val="dk1"/>
                </a:solidFill>
                <a:uFillTx/>
                <a:latin typeface="Corbel"/>
                <a:hlinkClick r:id="rId1"/>
              </a:rPr>
              <a:t>Research Link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29" name="Picture 4" descr=""/>
          <p:cNvPicPr/>
          <p:nvPr/>
        </p:nvPicPr>
        <p:blipFill>
          <a:blip r:embed="rId2"/>
          <a:stretch/>
        </p:blipFill>
        <p:spPr>
          <a:xfrm>
            <a:off x="5800680" y="2370600"/>
            <a:ext cx="5247720" cy="9421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1143000" y="609480"/>
            <a:ext cx="9874800" cy="1355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chemeClr val="dk1"/>
                </a:solidFill>
                <a:latin typeface="Corbel"/>
              </a:rPr>
              <a:t>How the Code Works: param_opt.py Equations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31" name="Picture 14" descr="Diagram of a diagram of a flow of water&#10;&#10;Description automatically generated with medium confidence"/>
          <p:cNvPicPr/>
          <p:nvPr/>
        </p:nvPicPr>
        <p:blipFill>
          <a:blip r:embed="rId1"/>
          <a:stretch/>
        </p:blipFill>
        <p:spPr>
          <a:xfrm>
            <a:off x="9810000" y="1537200"/>
            <a:ext cx="1565640" cy="1565640"/>
          </a:xfrm>
          <a:prstGeom prst="rect">
            <a:avLst/>
          </a:prstGeom>
          <a:ln w="0">
            <a:noFill/>
          </a:ln>
        </p:spPr>
      </p:pic>
      <p:pic>
        <p:nvPicPr>
          <p:cNvPr id="132" name="Picture 22" descr=""/>
          <p:cNvPicPr/>
          <p:nvPr/>
        </p:nvPicPr>
        <p:blipFill>
          <a:blip r:embed="rId2"/>
          <a:stretch/>
        </p:blipFill>
        <p:spPr>
          <a:xfrm>
            <a:off x="1143000" y="2057400"/>
            <a:ext cx="2848680" cy="4475880"/>
          </a:xfrm>
          <a:prstGeom prst="rect">
            <a:avLst/>
          </a:prstGeom>
          <a:ln w="0">
            <a:noFill/>
          </a:ln>
        </p:spPr>
      </p:pic>
      <p:pic>
        <p:nvPicPr>
          <p:cNvPr id="133" name="Picture 24" descr=""/>
          <p:cNvPicPr/>
          <p:nvPr/>
        </p:nvPicPr>
        <p:blipFill>
          <a:blip r:embed="rId3"/>
          <a:stretch/>
        </p:blipFill>
        <p:spPr>
          <a:xfrm>
            <a:off x="4146120" y="1601280"/>
            <a:ext cx="2848680" cy="4932360"/>
          </a:xfrm>
          <a:prstGeom prst="rect">
            <a:avLst/>
          </a:prstGeom>
          <a:ln w="0">
            <a:noFill/>
          </a:ln>
        </p:spPr>
      </p:pic>
      <p:pic>
        <p:nvPicPr>
          <p:cNvPr id="134" name="Picture 26" descr=""/>
          <p:cNvPicPr/>
          <p:nvPr/>
        </p:nvPicPr>
        <p:blipFill>
          <a:blip r:embed="rId4"/>
          <a:stretch/>
        </p:blipFill>
        <p:spPr>
          <a:xfrm>
            <a:off x="6876360" y="1828080"/>
            <a:ext cx="2087640" cy="2427120"/>
          </a:xfrm>
          <a:prstGeom prst="rect">
            <a:avLst/>
          </a:prstGeom>
          <a:ln w="0">
            <a:noFill/>
          </a:ln>
        </p:spPr>
      </p:pic>
      <p:sp>
        <p:nvSpPr>
          <p:cNvPr id="135" name="TextBox 27"/>
          <p:cNvSpPr/>
          <p:nvPr/>
        </p:nvSpPr>
        <p:spPr>
          <a:xfrm>
            <a:off x="6995520" y="4728240"/>
            <a:ext cx="465696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457200">
              <a:lnSpc>
                <a:spcPct val="100000"/>
              </a:lnSpc>
            </a:pPr>
            <a:r>
              <a:rPr b="0" lang="en-US" sz="1800" spc="-1" strike="noStrike">
                <a:solidFill>
                  <a:schemeClr val="dk1"/>
                </a:solidFill>
                <a:latin typeface="Corbel"/>
              </a:rPr>
              <a:t>Note:</a:t>
            </a:r>
            <a:br>
              <a:rPr sz="1800"/>
            </a:br>
            <a:r>
              <a:rPr b="0" lang="en-US" sz="1800" spc="-1" strike="noStrike">
                <a:solidFill>
                  <a:schemeClr val="dk1"/>
                </a:solidFill>
                <a:latin typeface="Corbel"/>
              </a:rPr>
              <a:t>Uses references found in the repository.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1143000" y="609480"/>
            <a:ext cx="9874800" cy="1355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chemeClr val="dk1"/>
                </a:solidFill>
                <a:latin typeface="Corbel"/>
              </a:rPr>
              <a:t>Questions?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37" name="Content Placeholder 4" descr="A white robot with arms out&#10;&#10;Description automatically generated"/>
          <p:cNvPicPr/>
          <p:nvPr/>
        </p:nvPicPr>
        <p:blipFill>
          <a:blip r:embed="rId1"/>
          <a:stretch/>
        </p:blipFill>
        <p:spPr>
          <a:xfrm>
            <a:off x="4491720" y="2489040"/>
            <a:ext cx="3174120" cy="31741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1143000" y="609480"/>
            <a:ext cx="9874800" cy="1355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chemeClr val="dk1"/>
                </a:solidFill>
                <a:latin typeface="Corbel"/>
              </a:rPr>
              <a:t>Let’s get right into it…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/>
          </p:nvPr>
        </p:nvSpPr>
        <p:spPr>
          <a:xfrm>
            <a:off x="1143000" y="2057400"/>
            <a:ext cx="9872280" cy="4037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182880" defTabSz="914400">
              <a:lnSpc>
                <a:spcPct val="90000"/>
              </a:lnSpc>
              <a:spcBef>
                <a:spcPts val="1400"/>
              </a:spcBef>
              <a:buClr>
                <a:srgbClr val="000000"/>
              </a:buClr>
              <a:buSzPct val="80000"/>
              <a:buFont typeface="Corbel"/>
              <a:buChar char="•"/>
            </a:pPr>
            <a:r>
              <a:rPr b="0" lang="en-US" sz="2200" spc="-1" strike="noStrike">
                <a:solidFill>
                  <a:schemeClr val="dk1"/>
                </a:solidFill>
                <a:latin typeface="Corbel"/>
              </a:rPr>
              <a:t>MSME from Georgia Tech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marL="228600" indent="-182880" defTabSz="914400">
              <a:lnSpc>
                <a:spcPct val="90000"/>
              </a:lnSpc>
              <a:spcBef>
                <a:spcPts val="1400"/>
              </a:spcBef>
              <a:buClr>
                <a:srgbClr val="000000"/>
              </a:buClr>
              <a:buSzPct val="80000"/>
              <a:buFont typeface="Corbel"/>
              <a:buChar char="•"/>
            </a:pPr>
            <a:r>
              <a:rPr b="0" lang="en-US" sz="2200" spc="-1" strike="noStrike">
                <a:solidFill>
                  <a:schemeClr val="dk1"/>
                </a:solidFill>
                <a:latin typeface="Corbel"/>
              </a:rPr>
              <a:t>Incoming MSEE from UC Boulder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marL="228600" indent="-182880" defTabSz="914400">
              <a:lnSpc>
                <a:spcPct val="90000"/>
              </a:lnSpc>
              <a:spcBef>
                <a:spcPts val="1400"/>
              </a:spcBef>
              <a:buClr>
                <a:srgbClr val="000000"/>
              </a:buClr>
              <a:buSzPct val="80000"/>
              <a:buFont typeface="Corbel"/>
              <a:buChar char="•"/>
            </a:pPr>
            <a:r>
              <a:rPr b="0" lang="en-US" sz="2200" spc="-1" strike="noStrike">
                <a:solidFill>
                  <a:schemeClr val="dk1"/>
                </a:solidFill>
                <a:latin typeface="Corbel"/>
              </a:rPr>
              <a:t>PE, LSSBB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marL="228600" indent="-182880" defTabSz="914400">
              <a:lnSpc>
                <a:spcPct val="90000"/>
              </a:lnSpc>
              <a:spcBef>
                <a:spcPts val="1400"/>
              </a:spcBef>
              <a:buClr>
                <a:srgbClr val="000000"/>
              </a:buClr>
              <a:buSzPct val="80000"/>
              <a:buFont typeface="Corbel"/>
              <a:buChar char="•"/>
            </a:pPr>
            <a:r>
              <a:rPr b="0" lang="en-US" sz="2200" spc="-1" strike="noStrike">
                <a:solidFill>
                  <a:schemeClr val="dk1"/>
                </a:solidFill>
                <a:latin typeface="Corbel"/>
              </a:rPr>
              <a:t>Designed &amp; built 3D printers since middle school (FFF, SLA)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marL="228600" indent="-182880" defTabSz="914400">
              <a:lnSpc>
                <a:spcPct val="90000"/>
              </a:lnSpc>
              <a:spcBef>
                <a:spcPts val="1400"/>
              </a:spcBef>
              <a:buClr>
                <a:srgbClr val="000000"/>
              </a:buClr>
              <a:buSzPct val="80000"/>
              <a:buFont typeface="Corbel"/>
              <a:buChar char="•"/>
            </a:pPr>
            <a:r>
              <a:rPr b="0" lang="en-US" sz="2200" spc="-1" strike="noStrike">
                <a:solidFill>
                  <a:schemeClr val="dk1"/>
                </a:solidFill>
                <a:latin typeface="Corbel"/>
              </a:rPr>
              <a:t>Raytheon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lvl="1" marL="457200" indent="-182880" defTabSz="91440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000000"/>
              </a:buClr>
              <a:buSzPct val="80000"/>
              <a:buFont typeface="Corbel"/>
              <a:buChar char="•"/>
            </a:pPr>
            <a:r>
              <a:rPr b="0" lang="en-US" sz="2000" spc="-1" strike="noStrike">
                <a:solidFill>
                  <a:schemeClr val="dk1"/>
                </a:solidFill>
                <a:latin typeface="Corbel"/>
              </a:rPr>
              <a:t>Hands-on hardware, software, firmware fixes for Patriot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457200" indent="-182880" defTabSz="91440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000000"/>
              </a:buClr>
              <a:buSzPct val="80000"/>
              <a:buFont typeface="Corbel"/>
              <a:buChar char="•"/>
            </a:pPr>
            <a:r>
              <a:rPr b="0" lang="en-US" sz="2000" spc="-1" strike="noStrike">
                <a:solidFill>
                  <a:schemeClr val="dk1"/>
                </a:solidFill>
                <a:latin typeface="Corbel"/>
              </a:rPr>
              <a:t>Head/maintainer of FFF, SLS printers for prototype parts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28600" indent="-182880" defTabSz="914400">
              <a:lnSpc>
                <a:spcPct val="90000"/>
              </a:lnSpc>
              <a:spcBef>
                <a:spcPts val="1400"/>
              </a:spcBef>
              <a:buClr>
                <a:srgbClr val="000000"/>
              </a:buClr>
              <a:buSzPct val="80000"/>
              <a:buFont typeface="Corbel"/>
              <a:buChar char="•"/>
            </a:pPr>
            <a:r>
              <a:rPr b="0" lang="en-US" sz="2200" spc="-1" strike="noStrike">
                <a:solidFill>
                  <a:schemeClr val="dk1"/>
                </a:solidFill>
                <a:latin typeface="Corbel"/>
              </a:rPr>
              <a:t>Motor, servo controller experience w/ HyTech Racing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81" name="Picture 8" descr="A person with a mustache wearing glasses&#10;&#10;Description automatically generated"/>
          <p:cNvPicPr/>
          <p:nvPr/>
        </p:nvPicPr>
        <p:blipFill>
          <a:blip r:embed="rId1"/>
          <a:stretch/>
        </p:blipFill>
        <p:spPr>
          <a:xfrm>
            <a:off x="9121680" y="531720"/>
            <a:ext cx="2361600" cy="2361600"/>
          </a:xfrm>
          <a:prstGeom prst="rect">
            <a:avLst/>
          </a:prstGeom>
          <a:ln w="0">
            <a:noFill/>
          </a:ln>
        </p:spPr>
      </p:pic>
      <p:pic>
        <p:nvPicPr>
          <p:cNvPr id="82" name="Picture 10" descr="A close-up of a machine&#10;&#10;Description automatically generated"/>
          <p:cNvPicPr/>
          <p:nvPr/>
        </p:nvPicPr>
        <p:blipFill>
          <a:blip r:embed="rId2"/>
          <a:stretch/>
        </p:blipFill>
        <p:spPr>
          <a:xfrm>
            <a:off x="7838280" y="2913120"/>
            <a:ext cx="2178720" cy="2898360"/>
          </a:xfrm>
          <a:prstGeom prst="rect">
            <a:avLst/>
          </a:prstGeom>
          <a:ln w="0">
            <a:noFill/>
          </a:ln>
        </p:spPr>
      </p:pic>
      <p:pic>
        <p:nvPicPr>
          <p:cNvPr id="83" name="Picture 12" descr="A model of a military vehicle&#10;&#10;Description automatically generated"/>
          <p:cNvPicPr/>
          <p:nvPr/>
        </p:nvPicPr>
        <p:blipFill>
          <a:blip r:embed="rId3"/>
          <a:stretch/>
        </p:blipFill>
        <p:spPr>
          <a:xfrm>
            <a:off x="8525880" y="4697640"/>
            <a:ext cx="3552480" cy="2034360"/>
          </a:xfrm>
          <a:prstGeom prst="rect">
            <a:avLst/>
          </a:prstGeom>
          <a:ln w="0">
            <a:noFill/>
          </a:ln>
        </p:spPr>
      </p:pic>
      <p:pic>
        <p:nvPicPr>
          <p:cNvPr id="84" name="Picture 14" descr="A grey race car with black roof&#10;&#10;Description automatically generated"/>
          <p:cNvPicPr/>
          <p:nvPr/>
        </p:nvPicPr>
        <p:blipFill>
          <a:blip r:embed="rId4"/>
          <a:stretch/>
        </p:blipFill>
        <p:spPr>
          <a:xfrm>
            <a:off x="9148680" y="3169080"/>
            <a:ext cx="3112200" cy="2014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1143000" y="609480"/>
            <a:ext cx="9874800" cy="1355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chemeClr val="dk1"/>
                </a:solidFill>
                <a:latin typeface="Corbel"/>
              </a:rPr>
              <a:t>LBPF Overview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graphicFrame>
        <p:nvGraphicFramePr>
          <p:cNvPr id="1" name="Diagram1"/>
          <p:cNvGraphicFramePr/>
          <p:nvPr>
            <p:extLst>
              <p:ext uri="{D42A27DB-BD31-4B8C-83A1-F6EECF244321}">
                <p14:modId xmlns:p14="http://schemas.microsoft.com/office/powerpoint/2010/main" val="1970622693"/>
              </p:ext>
            </p:extLst>
          </p:nvPr>
        </p:nvGraphicFramePr>
        <p:xfrm>
          <a:off x="1143000" y="2057400"/>
          <a:ext cx="10451520" cy="40377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pic>
        <p:nvPicPr>
          <p:cNvPr id="86" name="Picture 5" descr="A diagram of a laser spacing&#10;&#10;Description automatically generated"/>
          <p:cNvPicPr/>
          <p:nvPr/>
        </p:nvPicPr>
        <p:blipFill>
          <a:blip r:embed="rId6"/>
          <a:stretch/>
        </p:blipFill>
        <p:spPr>
          <a:xfrm>
            <a:off x="8996400" y="4265640"/>
            <a:ext cx="2263680" cy="2125440"/>
          </a:xfrm>
          <a:prstGeom prst="rect">
            <a:avLst/>
          </a:prstGeom>
          <a:ln w="0">
            <a:noFill/>
          </a:ln>
        </p:spPr>
      </p:pic>
      <p:pic>
        <p:nvPicPr>
          <p:cNvPr id="87" name="Picture 7" descr="A diagram of a cylindrical object&#10;&#10;Description automatically generated"/>
          <p:cNvPicPr/>
          <p:nvPr/>
        </p:nvPicPr>
        <p:blipFill>
          <a:blip r:embed="rId7"/>
          <a:stretch/>
        </p:blipFill>
        <p:spPr>
          <a:xfrm>
            <a:off x="8602920" y="953280"/>
            <a:ext cx="2657160" cy="2207520"/>
          </a:xfrm>
          <a:prstGeom prst="rect">
            <a:avLst/>
          </a:prstGeom>
          <a:ln w="0">
            <a:noFill/>
          </a:ln>
        </p:spPr>
      </p:pic>
      <p:pic>
        <p:nvPicPr>
          <p:cNvPr id="88" name="Picture 9" descr="Diagram of a diagram of a plasma beam&#10;&#10;Description automatically generated with medium confidence"/>
          <p:cNvPicPr/>
          <p:nvPr/>
        </p:nvPicPr>
        <p:blipFill>
          <a:blip r:embed="rId8"/>
          <a:stretch/>
        </p:blipFill>
        <p:spPr>
          <a:xfrm>
            <a:off x="727920" y="4477680"/>
            <a:ext cx="3648960" cy="2053080"/>
          </a:xfrm>
          <a:prstGeom prst="rect">
            <a:avLst/>
          </a:prstGeom>
          <a:ln w="0">
            <a:noFill/>
          </a:ln>
        </p:spPr>
      </p:pic>
      <p:pic>
        <p:nvPicPr>
          <p:cNvPr id="89" name="Picture 11" descr="Diagram of a laser beam&#10;&#10;Description automatically generated"/>
          <p:cNvPicPr/>
          <p:nvPr/>
        </p:nvPicPr>
        <p:blipFill>
          <a:blip r:embed="rId9"/>
          <a:stretch/>
        </p:blipFill>
        <p:spPr>
          <a:xfrm>
            <a:off x="1143000" y="1863720"/>
            <a:ext cx="2949840" cy="2061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1143000" y="609480"/>
            <a:ext cx="9874800" cy="1355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chemeClr val="dk1"/>
                </a:solidFill>
                <a:latin typeface="Corbel"/>
              </a:rPr>
              <a:t>Dimensional Accuracy Issues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graphicFrame>
        <p:nvGraphicFramePr>
          <p:cNvPr id="2" name="Diagram2"/>
          <p:cNvGraphicFramePr/>
          <p:nvPr>
            <p:extLst>
              <p:ext uri="{D42A27DB-BD31-4B8C-83A1-F6EECF244321}">
                <p14:modId xmlns:p14="http://schemas.microsoft.com/office/powerpoint/2010/main" val="1096457477"/>
              </p:ext>
            </p:extLst>
          </p:nvPr>
        </p:nvGraphicFramePr>
        <p:xfrm>
          <a:off x="1671120" y="1965960"/>
          <a:ext cx="8848800" cy="44164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1143000" y="609480"/>
            <a:ext cx="9874800" cy="1355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chemeClr val="dk1"/>
                </a:solidFill>
                <a:latin typeface="Corbel"/>
              </a:rPr>
              <a:t>User-Based Issues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graphicFrame>
        <p:nvGraphicFramePr>
          <p:cNvPr id="3" name="Diagram3"/>
          <p:cNvGraphicFramePr/>
          <p:nvPr>
            <p:extLst>
              <p:ext uri="{D42A27DB-BD31-4B8C-83A1-F6EECF244321}">
                <p14:modId xmlns:p14="http://schemas.microsoft.com/office/powerpoint/2010/main" val="3183331689"/>
              </p:ext>
            </p:extLst>
          </p:nvPr>
        </p:nvGraphicFramePr>
        <p:xfrm>
          <a:off x="1143000" y="2057400"/>
          <a:ext cx="9871920" cy="40377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pic>
        <p:nvPicPr>
          <p:cNvPr id="92" name="Picture 4" descr="A person working on a machine&#10;&#10;Description automatically generated"/>
          <p:cNvPicPr/>
          <p:nvPr/>
        </p:nvPicPr>
        <p:blipFill>
          <a:blip r:embed="rId6"/>
          <a:stretch/>
        </p:blipFill>
        <p:spPr>
          <a:xfrm>
            <a:off x="9245520" y="259920"/>
            <a:ext cx="2711520" cy="2033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1143000" y="609480"/>
            <a:ext cx="9874800" cy="1355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chemeClr val="dk1"/>
                </a:solidFill>
                <a:latin typeface="Corbel"/>
              </a:rPr>
              <a:t>Material Issues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graphicFrame>
        <p:nvGraphicFramePr>
          <p:cNvPr id="4" name="Diagram4"/>
          <p:cNvGraphicFramePr/>
          <p:nvPr>
            <p:extLst>
              <p:ext uri="{D42A27DB-BD31-4B8C-83A1-F6EECF244321}">
                <p14:modId xmlns:p14="http://schemas.microsoft.com/office/powerpoint/2010/main" val="4249279482"/>
              </p:ext>
            </p:extLst>
          </p:nvPr>
        </p:nvGraphicFramePr>
        <p:xfrm>
          <a:off x="1143000" y="2057400"/>
          <a:ext cx="9871920" cy="40377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pic>
        <p:nvPicPr>
          <p:cNvPr id="94" name="Picture 4" descr="A close up of a light&#10;&#10;Description automatically generated"/>
          <p:cNvPicPr/>
          <p:nvPr/>
        </p:nvPicPr>
        <p:blipFill>
          <a:blip r:embed="rId6"/>
          <a:stretch/>
        </p:blipFill>
        <p:spPr>
          <a:xfrm>
            <a:off x="9673920" y="274320"/>
            <a:ext cx="2280240" cy="1519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1143000" y="609480"/>
            <a:ext cx="9874800" cy="1355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chemeClr val="dk1"/>
                </a:solidFill>
                <a:latin typeface="Corbel"/>
              </a:rPr>
              <a:t>Design-Based Issues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graphicFrame>
        <p:nvGraphicFramePr>
          <p:cNvPr id="5" name="Diagram5"/>
          <p:cNvGraphicFramePr/>
          <p:nvPr>
            <p:extLst>
              <p:ext uri="{D42A27DB-BD31-4B8C-83A1-F6EECF244321}">
                <p14:modId xmlns:p14="http://schemas.microsoft.com/office/powerpoint/2010/main" val="1338305169"/>
              </p:ext>
            </p:extLst>
          </p:nvPr>
        </p:nvGraphicFramePr>
        <p:xfrm>
          <a:off x="1143000" y="2057400"/>
          <a:ext cx="9871920" cy="40377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pic>
        <p:nvPicPr>
          <p:cNvPr id="96" name="Picture 2" descr="A large white machine with a glass door&#10;&#10;Description automatically generated"/>
          <p:cNvPicPr/>
          <p:nvPr/>
        </p:nvPicPr>
        <p:blipFill>
          <a:blip r:embed="rId6"/>
          <a:stretch/>
        </p:blipFill>
        <p:spPr>
          <a:xfrm>
            <a:off x="10020960" y="367200"/>
            <a:ext cx="1689480" cy="16894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Arrow: Right 6"/>
          <p:cNvSpPr/>
          <p:nvPr/>
        </p:nvSpPr>
        <p:spPr>
          <a:xfrm>
            <a:off x="478440" y="2232720"/>
            <a:ext cx="11712960" cy="332712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a6b727"/>
          </a:solidFill>
          <a:ln>
            <a:solidFill>
              <a:srgbClr val="485011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orbel"/>
            </a:endParaRPr>
          </a:p>
        </p:txBody>
      </p:sp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1143000" y="609480"/>
            <a:ext cx="9874800" cy="1355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chemeClr val="dk1"/>
                </a:solidFill>
                <a:latin typeface="Corbel"/>
              </a:rPr>
              <a:t>Root Cause Analysis Checklist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graphicFrame>
        <p:nvGraphicFramePr>
          <p:cNvPr id="6" name="Diagram6"/>
          <p:cNvGraphicFramePr/>
          <p:nvPr>
            <p:extLst>
              <p:ext uri="{D42A27DB-BD31-4B8C-83A1-F6EECF244321}">
                <p14:modId xmlns:p14="http://schemas.microsoft.com/office/powerpoint/2010/main" val="621512532"/>
              </p:ext>
            </p:extLst>
          </p:nvPr>
        </p:nvGraphicFramePr>
        <p:xfrm>
          <a:off x="605880" y="2057400"/>
          <a:ext cx="9781200" cy="40341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1143000" y="609480"/>
            <a:ext cx="9874800" cy="1355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chemeClr val="dk1"/>
                </a:solidFill>
                <a:latin typeface="Corbel"/>
              </a:rPr>
              <a:t>More Permanent Solutions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/>
          </p:nvPr>
        </p:nvSpPr>
        <p:spPr>
          <a:xfrm>
            <a:off x="1143000" y="2057400"/>
            <a:ext cx="6014880" cy="3924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228600" indent="-182880" defTabSz="914400">
              <a:lnSpc>
                <a:spcPct val="90000"/>
              </a:lnSpc>
              <a:spcBef>
                <a:spcPts val="1400"/>
              </a:spcBef>
              <a:buClr>
                <a:srgbClr val="000000"/>
              </a:buClr>
              <a:buSzPct val="80000"/>
              <a:buFont typeface="Corbel"/>
              <a:buChar char="•"/>
            </a:pPr>
            <a:r>
              <a:rPr b="0" lang="en-US" sz="2200" spc="-1" strike="noStrike">
                <a:solidFill>
                  <a:schemeClr val="dk1"/>
                </a:solidFill>
                <a:latin typeface="Corbel"/>
              </a:rPr>
              <a:t>Eliminate variability from the user side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lvl="1" marL="457200" indent="-182880" defTabSz="91440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000000"/>
              </a:buClr>
              <a:buSzPct val="80000"/>
              <a:buFont typeface="Corbel"/>
              <a:buChar char="•"/>
            </a:pPr>
            <a:r>
              <a:rPr b="0" lang="en-US" sz="2000" spc="-1" strike="noStrike">
                <a:solidFill>
                  <a:schemeClr val="dk1"/>
                </a:solidFill>
                <a:latin typeface="Corbel"/>
              </a:rPr>
              <a:t>Ensure powder consistency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2" marL="731520" indent="-182880" defTabSz="91440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000000"/>
              </a:buClr>
              <a:buSzPct val="80000"/>
              <a:buFont typeface="Corbel"/>
              <a:buChar char="•"/>
            </a:pPr>
            <a:r>
              <a:rPr b="0" lang="en-US" sz="1800" spc="-1" strike="noStrike">
                <a:solidFill>
                  <a:schemeClr val="dk1"/>
                </a:solidFill>
                <a:latin typeface="Corbel"/>
              </a:rPr>
              <a:t>Sieve for dimensionality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005840" indent="-182880" defTabSz="91440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000000"/>
              </a:buClr>
              <a:buSzPct val="80000"/>
              <a:buFont typeface="Corbel"/>
              <a:buChar char="•"/>
            </a:pPr>
            <a:r>
              <a:rPr b="0" lang="en-US" sz="1600" spc="-1" strike="noStrike">
                <a:solidFill>
                  <a:schemeClr val="dk1"/>
                </a:solidFill>
                <a:latin typeface="Corbel"/>
              </a:rPr>
              <a:t>Vevor </a:t>
            </a:r>
            <a:r>
              <a:rPr b="0" lang="en-US" sz="1600" spc="-1" strike="noStrike" u="sng">
                <a:solidFill>
                  <a:schemeClr val="dk1"/>
                </a:solidFill>
                <a:uFillTx/>
                <a:latin typeface="Corbel"/>
                <a:hlinkClick r:id="rId1"/>
              </a:rPr>
              <a:t>Sieve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3" marL="1005840" indent="-182880" defTabSz="91440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000000"/>
              </a:buClr>
              <a:buSzPct val="80000"/>
              <a:buFont typeface="Corbel"/>
              <a:buChar char="•"/>
            </a:pPr>
            <a:r>
              <a:rPr b="0" lang="en-US" sz="1600" spc="-1" strike="noStrike">
                <a:solidFill>
                  <a:schemeClr val="dk1"/>
                </a:solidFill>
                <a:latin typeface="Corbel"/>
              </a:rPr>
              <a:t>Can also check post-production using OpenCV to determine dimensional consistency for a sample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2" marL="731520" indent="-182880" defTabSz="91440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000000"/>
              </a:buClr>
              <a:buSzPct val="80000"/>
              <a:buFont typeface="Corbel"/>
              <a:buChar char="•"/>
            </a:pPr>
            <a:r>
              <a:rPr b="0" lang="en-US" sz="1800" spc="-1" strike="noStrike">
                <a:solidFill>
                  <a:schemeClr val="dk1"/>
                </a:solidFill>
                <a:latin typeface="Corbel"/>
              </a:rPr>
              <a:t>X-ray Spectroscopy to determine powder purity &amp; correct alloy mixture for redundancy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005840" indent="-182880" defTabSz="91440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000000"/>
              </a:buClr>
              <a:buSzPct val="80000"/>
              <a:buFont typeface="Corbel"/>
              <a:buChar char="•"/>
            </a:pPr>
            <a:r>
              <a:rPr b="0" lang="en-US" sz="1600" spc="-1" strike="noStrike">
                <a:solidFill>
                  <a:schemeClr val="dk1"/>
                </a:solidFill>
                <a:latin typeface="Corbel"/>
              </a:rPr>
              <a:t>Cheap sensor may be used to check before prints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3" marL="1005840" indent="-182880" defTabSz="91440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000000"/>
              </a:buClr>
              <a:buSzPct val="80000"/>
              <a:buFont typeface="Corbel"/>
              <a:buChar char="•"/>
            </a:pPr>
            <a:r>
              <a:rPr b="0" lang="en-US" sz="1600" spc="-1" strike="noStrike" u="sng">
                <a:solidFill>
                  <a:schemeClr val="dk1"/>
                </a:solidFill>
                <a:uFillTx/>
                <a:latin typeface="Corbel"/>
                <a:hlinkClick r:id="rId2"/>
              </a:rPr>
              <a:t>https://www.amptek.com/internal-products/x-123-complete-x-ray-spectrometer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01" name="Picture 4" descr="A close-up of a small rectangular object"/>
          <p:cNvPicPr/>
          <p:nvPr/>
        </p:nvPicPr>
        <p:blipFill>
          <a:blip r:embed="rId3"/>
          <a:stretch/>
        </p:blipFill>
        <p:spPr>
          <a:xfrm>
            <a:off x="9698760" y="1097280"/>
            <a:ext cx="2160360" cy="695880"/>
          </a:xfrm>
          <a:prstGeom prst="rect">
            <a:avLst/>
          </a:prstGeom>
          <a:ln w="0">
            <a:noFill/>
          </a:ln>
        </p:spPr>
      </p:pic>
      <p:pic>
        <p:nvPicPr>
          <p:cNvPr id="102" name="Picture 6" descr="A graph of different colors&#10;&#10;Description automatically generated"/>
          <p:cNvPicPr/>
          <p:nvPr/>
        </p:nvPicPr>
        <p:blipFill>
          <a:blip r:embed="rId4"/>
          <a:stretch/>
        </p:blipFill>
        <p:spPr>
          <a:xfrm>
            <a:off x="9524880" y="2318760"/>
            <a:ext cx="2334240" cy="3232440"/>
          </a:xfrm>
          <a:prstGeom prst="rect">
            <a:avLst/>
          </a:prstGeom>
          <a:ln w="0">
            <a:noFill/>
          </a:ln>
        </p:spPr>
      </p:pic>
      <p:pic>
        <p:nvPicPr>
          <p:cNvPr id="103" name="Picture 8" descr="A machine with a stack of flour&#10;&#10;Description automatically generated"/>
          <p:cNvPicPr/>
          <p:nvPr/>
        </p:nvPicPr>
        <p:blipFill>
          <a:blip r:embed="rId5"/>
          <a:stretch/>
        </p:blipFill>
        <p:spPr>
          <a:xfrm>
            <a:off x="7304400" y="2462400"/>
            <a:ext cx="1932480" cy="19324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Basis">
  <a:themeElements>
    <a:clrScheme name="Basis">
      <a:dk1>
        <a:srgbClr val="000000"/>
      </a:dk1>
      <a:lt1>
        <a:srgbClr val="ffffff"/>
      </a:lt1>
      <a:dk2>
        <a:srgbClr val="565349"/>
      </a:dk2>
      <a:lt2>
        <a:srgbClr val="dddddd"/>
      </a:lt2>
      <a:accent1>
        <a:srgbClr val="a6b727"/>
      </a:accent1>
      <a:accent2>
        <a:srgbClr val="df5327"/>
      </a:accent2>
      <a:accent3>
        <a:srgbClr val="fe9e00"/>
      </a:accent3>
      <a:accent4>
        <a:srgbClr val="418ab3"/>
      </a:accent4>
      <a:accent5>
        <a:srgbClr val="d7d447"/>
      </a:accent5>
      <a:accent6>
        <a:srgbClr val="818183"/>
      </a:accent6>
      <a:hlink>
        <a:srgbClr val="f59e00"/>
      </a:hlink>
      <a:folHlink>
        <a:srgbClr val="b2b2b2"/>
      </a:folHlink>
    </a:clrScheme>
    <a:fontScheme name="Basis">
      <a:majorFont>
        <a:latin typeface="Corbel" panose="020B0503020204020204" pitchFamily="0" charset="1"/>
        <a:ea typeface=""/>
        <a:cs typeface=""/>
      </a:majorFont>
      <a:minorFont>
        <a:latin typeface="Corbel" panose="020B0503020204020204" pitchFamily="0" charset="1"/>
        <a:ea typeface=""/>
        <a:cs typeface=""/>
      </a:minorFont>
    </a:fontScheme>
    <a:fmtScheme>
      <a:fillStyleLst>
        <a:solidFill>
          <a:schemeClr val="phClr"/>
        </a:solidFill>
        <a:solidFill>
          <a:schemeClr val="phClr">
            <a:tint val="55000"/>
          </a:schemeClr>
        </a:solidFill>
        <a:gradFill>
          <a:gsLst>
            <a:gs pos="0">
              <a:schemeClr val="phClr"/>
            </a:gs>
            <a:gs pos="90000">
              <a:schemeClr val="phClr">
                <a:shade val="100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100000" t="100000" r="100000" b="100000"/>
          </a:path>
          <a:tileRect l="0" t="0" r="0" b="0"/>
        </a:gradFill>
      </a:fillStyleLst>
      <a:lnStyleLst>
        <a:ln w="10000" cap="flat" cmpd="sng" algn="ctr">
          <a:prstDash val="solid"/>
        </a:ln>
        <a:ln w="19050" cap="flat" cmpd="sng" algn="ctr">
          <a:prstDash val="solid"/>
        </a:ln>
        <a:ln w="53975" cap="flat" cmpd="dbl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</a:schemeClr>
        </a:solidFill>
        <a:solidFill>
          <a:schemeClr val="phClr">
            <a:tint val="90000"/>
            <a:shade val="85000"/>
            <a:lumMod val="110000"/>
          </a:schemeClr>
        </a:soli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Basis">
  <a:themeElements>
    <a:clrScheme name="Basis">
      <a:dk1>
        <a:srgbClr val="000000"/>
      </a:dk1>
      <a:lt1>
        <a:srgbClr val="ffffff"/>
      </a:lt1>
      <a:dk2>
        <a:srgbClr val="565349"/>
      </a:dk2>
      <a:lt2>
        <a:srgbClr val="dddddd"/>
      </a:lt2>
      <a:accent1>
        <a:srgbClr val="a6b727"/>
      </a:accent1>
      <a:accent2>
        <a:srgbClr val="df5327"/>
      </a:accent2>
      <a:accent3>
        <a:srgbClr val="fe9e00"/>
      </a:accent3>
      <a:accent4>
        <a:srgbClr val="418ab3"/>
      </a:accent4>
      <a:accent5>
        <a:srgbClr val="d7d447"/>
      </a:accent5>
      <a:accent6>
        <a:srgbClr val="818183"/>
      </a:accent6>
      <a:hlink>
        <a:srgbClr val="f59e00"/>
      </a:hlink>
      <a:folHlink>
        <a:srgbClr val="b2b2b2"/>
      </a:folHlink>
    </a:clrScheme>
    <a:fontScheme name="Basis">
      <a:majorFont>
        <a:latin typeface="Corbel" panose="020B0503020204020204" pitchFamily="0" charset="1"/>
        <a:ea typeface=""/>
        <a:cs typeface=""/>
      </a:majorFont>
      <a:minorFont>
        <a:latin typeface="Corbel" panose="020B0503020204020204" pitchFamily="0" charset="1"/>
        <a:ea typeface=""/>
        <a:cs typeface=""/>
      </a:minorFont>
    </a:fontScheme>
    <a:fmtScheme>
      <a:fillStyleLst>
        <a:solidFill>
          <a:schemeClr val="phClr"/>
        </a:solidFill>
        <a:solidFill>
          <a:schemeClr val="phClr">
            <a:tint val="55000"/>
          </a:schemeClr>
        </a:solidFill>
        <a:gradFill>
          <a:gsLst>
            <a:gs pos="0">
              <a:schemeClr val="phClr"/>
            </a:gs>
            <a:gs pos="90000">
              <a:schemeClr val="phClr">
                <a:shade val="100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100000" t="100000" r="100000" b="100000"/>
          </a:path>
          <a:tileRect l="0" t="0" r="0" b="0"/>
        </a:gradFill>
      </a:fillStyleLst>
      <a:lnStyleLst>
        <a:ln w="10000" cap="flat" cmpd="sng" algn="ctr">
          <a:prstDash val="solid"/>
        </a:ln>
        <a:ln w="19050" cap="flat" cmpd="sng" algn="ctr">
          <a:prstDash val="solid"/>
        </a:ln>
        <a:ln w="53975" cap="flat" cmpd="dbl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</a:schemeClr>
        </a:solidFill>
        <a:solidFill>
          <a:schemeClr val="phClr">
            <a:tint val="90000"/>
            <a:shade val="85000"/>
            <a:lumMod val="110000"/>
          </a:schemeClr>
        </a:soli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Basis">
  <a:themeElements>
    <a:clrScheme name="Basis">
      <a:dk1>
        <a:srgbClr val="000000"/>
      </a:dk1>
      <a:lt1>
        <a:srgbClr val="ffffff"/>
      </a:lt1>
      <a:dk2>
        <a:srgbClr val="565349"/>
      </a:dk2>
      <a:lt2>
        <a:srgbClr val="dddddd"/>
      </a:lt2>
      <a:accent1>
        <a:srgbClr val="a6b727"/>
      </a:accent1>
      <a:accent2>
        <a:srgbClr val="df5327"/>
      </a:accent2>
      <a:accent3>
        <a:srgbClr val="fe9e00"/>
      </a:accent3>
      <a:accent4>
        <a:srgbClr val="418ab3"/>
      </a:accent4>
      <a:accent5>
        <a:srgbClr val="d7d447"/>
      </a:accent5>
      <a:accent6>
        <a:srgbClr val="818183"/>
      </a:accent6>
      <a:hlink>
        <a:srgbClr val="f59e00"/>
      </a:hlink>
      <a:folHlink>
        <a:srgbClr val="b2b2b2"/>
      </a:folHlink>
    </a:clrScheme>
    <a:fontScheme name="Basis">
      <a:majorFont>
        <a:latin typeface="Corbel" panose="020B0503020204020204" pitchFamily="0" charset="1"/>
        <a:ea typeface=""/>
        <a:cs typeface=""/>
      </a:majorFont>
      <a:minorFont>
        <a:latin typeface="Corbel" panose="020B0503020204020204" pitchFamily="0" charset="1"/>
        <a:ea typeface=""/>
        <a:cs typeface=""/>
      </a:minorFont>
    </a:fontScheme>
    <a:fmtScheme>
      <a:fillStyleLst>
        <a:solidFill>
          <a:schemeClr val="phClr"/>
        </a:solidFill>
        <a:solidFill>
          <a:schemeClr val="phClr">
            <a:tint val="55000"/>
          </a:schemeClr>
        </a:solidFill>
        <a:gradFill>
          <a:gsLst>
            <a:gs pos="0">
              <a:schemeClr val="phClr"/>
            </a:gs>
            <a:gs pos="90000">
              <a:schemeClr val="phClr">
                <a:shade val="100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100000" t="100000" r="100000" b="100000"/>
          </a:path>
          <a:tileRect l="0" t="0" r="0" b="0"/>
        </a:gradFill>
      </a:fillStyleLst>
      <a:lnStyleLst>
        <a:ln w="10000" cap="flat" cmpd="sng" algn="ctr">
          <a:prstDash val="solid"/>
        </a:ln>
        <a:ln w="19050" cap="flat" cmpd="sng" algn="ctr">
          <a:prstDash val="solid"/>
        </a:ln>
        <a:ln w="53975" cap="flat" cmpd="dbl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</a:schemeClr>
        </a:solidFill>
        <a:solidFill>
          <a:schemeClr val="phClr">
            <a:tint val="90000"/>
            <a:shade val="85000"/>
            <a:lumMod val="110000"/>
          </a:schemeClr>
        </a:soli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Basis">
  <a:themeElements>
    <a:clrScheme name="Basis">
      <a:dk1>
        <a:srgbClr val="000000"/>
      </a:dk1>
      <a:lt1>
        <a:srgbClr val="ffffff"/>
      </a:lt1>
      <a:dk2>
        <a:srgbClr val="565349"/>
      </a:dk2>
      <a:lt2>
        <a:srgbClr val="dddddd"/>
      </a:lt2>
      <a:accent1>
        <a:srgbClr val="a6b727"/>
      </a:accent1>
      <a:accent2>
        <a:srgbClr val="df5327"/>
      </a:accent2>
      <a:accent3>
        <a:srgbClr val="fe9e00"/>
      </a:accent3>
      <a:accent4>
        <a:srgbClr val="418ab3"/>
      </a:accent4>
      <a:accent5>
        <a:srgbClr val="d7d447"/>
      </a:accent5>
      <a:accent6>
        <a:srgbClr val="818183"/>
      </a:accent6>
      <a:hlink>
        <a:srgbClr val="f59e00"/>
      </a:hlink>
      <a:folHlink>
        <a:srgbClr val="b2b2b2"/>
      </a:folHlink>
    </a:clrScheme>
    <a:fontScheme name="Basis">
      <a:majorFont>
        <a:latin typeface="Corbel" panose="020B0503020204020204" pitchFamily="0" charset="1"/>
        <a:ea typeface=""/>
        <a:cs typeface=""/>
      </a:majorFont>
      <a:minorFont>
        <a:latin typeface="Corbel" panose="020B0503020204020204" pitchFamily="0" charset="1"/>
        <a:ea typeface=""/>
        <a:cs typeface=""/>
      </a:minorFont>
    </a:fontScheme>
    <a:fmtScheme>
      <a:fillStyleLst>
        <a:solidFill>
          <a:schemeClr val="phClr"/>
        </a:solidFill>
        <a:solidFill>
          <a:schemeClr val="phClr">
            <a:tint val="55000"/>
          </a:schemeClr>
        </a:solidFill>
        <a:gradFill>
          <a:gsLst>
            <a:gs pos="0">
              <a:schemeClr val="phClr"/>
            </a:gs>
            <a:gs pos="90000">
              <a:schemeClr val="phClr">
                <a:shade val="100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100000" t="100000" r="100000" b="100000"/>
          </a:path>
          <a:tileRect l="0" t="0" r="0" b="0"/>
        </a:gradFill>
      </a:fillStyleLst>
      <a:lnStyleLst>
        <a:ln w="10000" cap="flat" cmpd="sng" algn="ctr">
          <a:prstDash val="solid"/>
        </a:ln>
        <a:ln w="19050" cap="flat" cmpd="sng" algn="ctr">
          <a:prstDash val="solid"/>
        </a:ln>
        <a:ln w="53975" cap="flat" cmpd="dbl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</a:schemeClr>
        </a:solidFill>
        <a:solidFill>
          <a:schemeClr val="phClr">
            <a:tint val="90000"/>
            <a:shade val="85000"/>
            <a:lumMod val="110000"/>
          </a:schemeClr>
        </a:soli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Basis">
  <a:themeElements>
    <a:clrScheme name="Basis">
      <a:dk1>
        <a:srgbClr val="000000"/>
      </a:dk1>
      <a:lt1>
        <a:srgbClr val="ffffff"/>
      </a:lt1>
      <a:dk2>
        <a:srgbClr val="565349"/>
      </a:dk2>
      <a:lt2>
        <a:srgbClr val="dddddd"/>
      </a:lt2>
      <a:accent1>
        <a:srgbClr val="a6b727"/>
      </a:accent1>
      <a:accent2>
        <a:srgbClr val="df5327"/>
      </a:accent2>
      <a:accent3>
        <a:srgbClr val="fe9e00"/>
      </a:accent3>
      <a:accent4>
        <a:srgbClr val="418ab3"/>
      </a:accent4>
      <a:accent5>
        <a:srgbClr val="d7d447"/>
      </a:accent5>
      <a:accent6>
        <a:srgbClr val="818183"/>
      </a:accent6>
      <a:hlink>
        <a:srgbClr val="f59e00"/>
      </a:hlink>
      <a:folHlink>
        <a:srgbClr val="b2b2b2"/>
      </a:folHlink>
    </a:clrScheme>
    <a:fontScheme name="Basis">
      <a:majorFont>
        <a:latin typeface="Corbel" panose="020B0503020204020204" pitchFamily="0" charset="1"/>
        <a:ea typeface=""/>
        <a:cs typeface=""/>
      </a:majorFont>
      <a:minorFont>
        <a:latin typeface="Corbel" panose="020B0503020204020204" pitchFamily="0" charset="1"/>
        <a:ea typeface=""/>
        <a:cs typeface=""/>
      </a:minorFont>
    </a:fontScheme>
    <a:fmtScheme>
      <a:fillStyleLst>
        <a:solidFill>
          <a:schemeClr val="phClr"/>
        </a:solidFill>
        <a:solidFill>
          <a:schemeClr val="phClr">
            <a:tint val="55000"/>
          </a:schemeClr>
        </a:solidFill>
        <a:gradFill>
          <a:gsLst>
            <a:gs pos="0">
              <a:schemeClr val="phClr"/>
            </a:gs>
            <a:gs pos="90000">
              <a:schemeClr val="phClr">
                <a:shade val="100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100000" t="100000" r="100000" b="100000"/>
          </a:path>
          <a:tileRect l="0" t="0" r="0" b="0"/>
        </a:gradFill>
      </a:fillStyleLst>
      <a:lnStyleLst>
        <a:ln w="10000" cap="flat" cmpd="sng" algn="ctr">
          <a:prstDash val="solid"/>
        </a:ln>
        <a:ln w="19050" cap="flat" cmpd="sng" algn="ctr">
          <a:prstDash val="solid"/>
        </a:ln>
        <a:ln w="53975" cap="flat" cmpd="dbl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</a:schemeClr>
        </a:solidFill>
        <a:solidFill>
          <a:schemeClr val="phClr">
            <a:tint val="90000"/>
            <a:shade val="85000"/>
            <a:lumMod val="110000"/>
          </a:schemeClr>
        </a:soli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Basis">
  <a:themeElements>
    <a:clrScheme name="Basis">
      <a:dk1>
        <a:srgbClr val="000000"/>
      </a:dk1>
      <a:lt1>
        <a:srgbClr val="ffffff"/>
      </a:lt1>
      <a:dk2>
        <a:srgbClr val="565349"/>
      </a:dk2>
      <a:lt2>
        <a:srgbClr val="dddddd"/>
      </a:lt2>
      <a:accent1>
        <a:srgbClr val="a6b727"/>
      </a:accent1>
      <a:accent2>
        <a:srgbClr val="df5327"/>
      </a:accent2>
      <a:accent3>
        <a:srgbClr val="fe9e00"/>
      </a:accent3>
      <a:accent4>
        <a:srgbClr val="418ab3"/>
      </a:accent4>
      <a:accent5>
        <a:srgbClr val="d7d447"/>
      </a:accent5>
      <a:accent6>
        <a:srgbClr val="818183"/>
      </a:accent6>
      <a:hlink>
        <a:srgbClr val="f59e00"/>
      </a:hlink>
      <a:folHlink>
        <a:srgbClr val="b2b2b2"/>
      </a:folHlink>
    </a:clrScheme>
    <a:fontScheme name="Basis">
      <a:majorFont>
        <a:latin typeface="Corbel" panose="020B0503020204020204" pitchFamily="0" charset="1"/>
        <a:ea typeface=""/>
        <a:cs typeface=""/>
      </a:majorFont>
      <a:minorFont>
        <a:latin typeface="Corbel" panose="020B0503020204020204" pitchFamily="0" charset="1"/>
        <a:ea typeface=""/>
        <a:cs typeface=""/>
      </a:minorFont>
    </a:fontScheme>
    <a:fmtScheme>
      <a:fillStyleLst>
        <a:solidFill>
          <a:schemeClr val="phClr"/>
        </a:solidFill>
        <a:solidFill>
          <a:schemeClr val="phClr">
            <a:tint val="55000"/>
          </a:schemeClr>
        </a:solidFill>
        <a:gradFill>
          <a:gsLst>
            <a:gs pos="0">
              <a:schemeClr val="phClr"/>
            </a:gs>
            <a:gs pos="90000">
              <a:schemeClr val="phClr">
                <a:shade val="100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100000" t="100000" r="100000" b="100000"/>
          </a:path>
          <a:tileRect l="0" t="0" r="0" b="0"/>
        </a:gradFill>
      </a:fillStyleLst>
      <a:lnStyleLst>
        <a:ln w="10000" cap="flat" cmpd="sng" algn="ctr">
          <a:prstDash val="solid"/>
        </a:ln>
        <a:ln w="19050" cap="flat" cmpd="sng" algn="ctr">
          <a:prstDash val="solid"/>
        </a:ln>
        <a:ln w="53975" cap="flat" cmpd="dbl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</a:schemeClr>
        </a:solidFill>
        <a:solidFill>
          <a:schemeClr val="phClr">
            <a:tint val="90000"/>
            <a:shade val="85000"/>
            <a:lumMod val="110000"/>
          </a:schemeClr>
        </a:soli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Basis">
  <a:themeElements>
    <a:clrScheme name="Basis">
      <a:dk1>
        <a:srgbClr val="000000"/>
      </a:dk1>
      <a:lt1>
        <a:srgbClr val="ffffff"/>
      </a:lt1>
      <a:dk2>
        <a:srgbClr val="565349"/>
      </a:dk2>
      <a:lt2>
        <a:srgbClr val="dddddd"/>
      </a:lt2>
      <a:accent1>
        <a:srgbClr val="a6b727"/>
      </a:accent1>
      <a:accent2>
        <a:srgbClr val="df5327"/>
      </a:accent2>
      <a:accent3>
        <a:srgbClr val="fe9e00"/>
      </a:accent3>
      <a:accent4>
        <a:srgbClr val="418ab3"/>
      </a:accent4>
      <a:accent5>
        <a:srgbClr val="d7d447"/>
      </a:accent5>
      <a:accent6>
        <a:srgbClr val="818183"/>
      </a:accent6>
      <a:hlink>
        <a:srgbClr val="f59e00"/>
      </a:hlink>
      <a:folHlink>
        <a:srgbClr val="b2b2b2"/>
      </a:folHlink>
    </a:clrScheme>
    <a:fontScheme name="Basis">
      <a:majorFont>
        <a:latin typeface="Corbel" panose="020B0503020204020204" pitchFamily="0" charset="1"/>
        <a:ea typeface=""/>
        <a:cs typeface=""/>
      </a:majorFont>
      <a:minorFont>
        <a:latin typeface="Corbel" panose="020B0503020204020204" pitchFamily="0" charset="1"/>
        <a:ea typeface=""/>
        <a:cs typeface=""/>
      </a:minorFont>
    </a:fontScheme>
    <a:fmtScheme>
      <a:fillStyleLst>
        <a:solidFill>
          <a:schemeClr val="phClr"/>
        </a:solidFill>
        <a:solidFill>
          <a:schemeClr val="phClr">
            <a:tint val="55000"/>
          </a:schemeClr>
        </a:solidFill>
        <a:gradFill>
          <a:gsLst>
            <a:gs pos="0">
              <a:schemeClr val="phClr"/>
            </a:gs>
            <a:gs pos="90000">
              <a:schemeClr val="phClr">
                <a:shade val="100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100000" t="100000" r="100000" b="100000"/>
          </a:path>
          <a:tileRect l="0" t="0" r="0" b="0"/>
        </a:gradFill>
      </a:fillStyleLst>
      <a:lnStyleLst>
        <a:ln w="10000" cap="flat" cmpd="sng" algn="ctr">
          <a:prstDash val="solid"/>
        </a:ln>
        <a:ln w="19050" cap="flat" cmpd="sng" algn="ctr">
          <a:prstDash val="solid"/>
        </a:ln>
        <a:ln w="53975" cap="flat" cmpd="dbl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</a:schemeClr>
        </a:solidFill>
        <a:solidFill>
          <a:schemeClr val="phClr">
            <a:tint val="90000"/>
            <a:shade val="85000"/>
            <a:lumMod val="110000"/>
          </a:schemeClr>
        </a:soli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Basis">
  <a:themeElements>
    <a:clrScheme name="Basis">
      <a:dk1>
        <a:srgbClr val="000000"/>
      </a:dk1>
      <a:lt1>
        <a:srgbClr val="ffffff"/>
      </a:lt1>
      <a:dk2>
        <a:srgbClr val="565349"/>
      </a:dk2>
      <a:lt2>
        <a:srgbClr val="dddddd"/>
      </a:lt2>
      <a:accent1>
        <a:srgbClr val="a6b727"/>
      </a:accent1>
      <a:accent2>
        <a:srgbClr val="df5327"/>
      </a:accent2>
      <a:accent3>
        <a:srgbClr val="fe9e00"/>
      </a:accent3>
      <a:accent4>
        <a:srgbClr val="418ab3"/>
      </a:accent4>
      <a:accent5>
        <a:srgbClr val="d7d447"/>
      </a:accent5>
      <a:accent6>
        <a:srgbClr val="818183"/>
      </a:accent6>
      <a:hlink>
        <a:srgbClr val="f59e00"/>
      </a:hlink>
      <a:folHlink>
        <a:srgbClr val="b2b2b2"/>
      </a:folHlink>
    </a:clrScheme>
    <a:fontScheme name="Basis">
      <a:majorFont>
        <a:latin typeface="Corbel" panose="020B0503020204020204" pitchFamily="0" charset="1"/>
        <a:ea typeface=""/>
        <a:cs typeface=""/>
      </a:majorFont>
      <a:minorFont>
        <a:latin typeface="Corbel" panose="020B0503020204020204" pitchFamily="0" charset="1"/>
        <a:ea typeface=""/>
        <a:cs typeface=""/>
      </a:minorFont>
    </a:fontScheme>
    <a:fmtScheme>
      <a:fillStyleLst>
        <a:solidFill>
          <a:schemeClr val="phClr"/>
        </a:solidFill>
        <a:solidFill>
          <a:schemeClr val="phClr">
            <a:tint val="55000"/>
          </a:schemeClr>
        </a:solidFill>
        <a:gradFill>
          <a:gsLst>
            <a:gs pos="0">
              <a:schemeClr val="phClr"/>
            </a:gs>
            <a:gs pos="90000">
              <a:schemeClr val="phClr">
                <a:shade val="100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100000" t="100000" r="100000" b="100000"/>
          </a:path>
          <a:tileRect l="0" t="0" r="0" b="0"/>
        </a:gradFill>
      </a:fillStyleLst>
      <a:lnStyleLst>
        <a:ln w="10000" cap="flat" cmpd="sng" algn="ctr">
          <a:prstDash val="solid"/>
        </a:ln>
        <a:ln w="19050" cap="flat" cmpd="sng" algn="ctr">
          <a:prstDash val="solid"/>
        </a:ln>
        <a:ln w="53975" cap="flat" cmpd="dbl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</a:schemeClr>
        </a:solidFill>
        <a:solidFill>
          <a:schemeClr val="phClr">
            <a:tint val="90000"/>
            <a:shade val="85000"/>
            <a:lumMod val="110000"/>
          </a:schemeClr>
        </a:soli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Basis">
  <a:themeElements>
    <a:clrScheme name="Basis">
      <a:dk1>
        <a:srgbClr val="000000"/>
      </a:dk1>
      <a:lt1>
        <a:srgbClr val="ffffff"/>
      </a:lt1>
      <a:dk2>
        <a:srgbClr val="565349"/>
      </a:dk2>
      <a:lt2>
        <a:srgbClr val="dddddd"/>
      </a:lt2>
      <a:accent1>
        <a:srgbClr val="a6b727"/>
      </a:accent1>
      <a:accent2>
        <a:srgbClr val="df5327"/>
      </a:accent2>
      <a:accent3>
        <a:srgbClr val="fe9e00"/>
      </a:accent3>
      <a:accent4>
        <a:srgbClr val="418ab3"/>
      </a:accent4>
      <a:accent5>
        <a:srgbClr val="d7d447"/>
      </a:accent5>
      <a:accent6>
        <a:srgbClr val="818183"/>
      </a:accent6>
      <a:hlink>
        <a:srgbClr val="f59e00"/>
      </a:hlink>
      <a:folHlink>
        <a:srgbClr val="b2b2b2"/>
      </a:folHlink>
    </a:clrScheme>
    <a:fontScheme name="Basis">
      <a:majorFont>
        <a:latin typeface="Corbel" panose="020B0503020204020204" pitchFamily="0" charset="1"/>
        <a:ea typeface=""/>
        <a:cs typeface=""/>
      </a:majorFont>
      <a:minorFont>
        <a:latin typeface="Corbel" panose="020B0503020204020204" pitchFamily="0" charset="1"/>
        <a:ea typeface=""/>
        <a:cs typeface=""/>
      </a:minorFont>
    </a:fontScheme>
    <a:fmtScheme>
      <a:fillStyleLst>
        <a:solidFill>
          <a:schemeClr val="phClr"/>
        </a:solidFill>
        <a:solidFill>
          <a:schemeClr val="phClr">
            <a:tint val="55000"/>
          </a:schemeClr>
        </a:solidFill>
        <a:gradFill>
          <a:gsLst>
            <a:gs pos="0">
              <a:schemeClr val="phClr"/>
            </a:gs>
            <a:gs pos="90000">
              <a:schemeClr val="phClr">
                <a:shade val="100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100000" t="100000" r="100000" b="100000"/>
          </a:path>
          <a:tileRect l="0" t="0" r="0" b="0"/>
        </a:gradFill>
      </a:fillStyleLst>
      <a:lnStyleLst>
        <a:ln w="10000" cap="flat" cmpd="sng" algn="ctr">
          <a:prstDash val="solid"/>
        </a:ln>
        <a:ln w="19050" cap="flat" cmpd="sng" algn="ctr">
          <a:prstDash val="solid"/>
        </a:ln>
        <a:ln w="53975" cap="flat" cmpd="dbl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</a:schemeClr>
        </a:solidFill>
        <a:solidFill>
          <a:schemeClr val="phClr">
            <a:tint val="90000"/>
            <a:shade val="85000"/>
            <a:lumMod val="110000"/>
          </a:schemeClr>
        </a:soli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Basis">
  <a:themeElements>
    <a:clrScheme name="Basis">
      <a:dk1>
        <a:srgbClr val="000000"/>
      </a:dk1>
      <a:lt1>
        <a:srgbClr val="ffffff"/>
      </a:lt1>
      <a:dk2>
        <a:srgbClr val="565349"/>
      </a:dk2>
      <a:lt2>
        <a:srgbClr val="dddddd"/>
      </a:lt2>
      <a:accent1>
        <a:srgbClr val="a6b727"/>
      </a:accent1>
      <a:accent2>
        <a:srgbClr val="df5327"/>
      </a:accent2>
      <a:accent3>
        <a:srgbClr val="fe9e00"/>
      </a:accent3>
      <a:accent4>
        <a:srgbClr val="418ab3"/>
      </a:accent4>
      <a:accent5>
        <a:srgbClr val="d7d447"/>
      </a:accent5>
      <a:accent6>
        <a:srgbClr val="818183"/>
      </a:accent6>
      <a:hlink>
        <a:srgbClr val="f59e00"/>
      </a:hlink>
      <a:folHlink>
        <a:srgbClr val="b2b2b2"/>
      </a:folHlink>
    </a:clrScheme>
    <a:fontScheme name="Basis">
      <a:majorFont>
        <a:latin typeface="Corbel" panose="020B0503020204020204" pitchFamily="0" charset="1"/>
        <a:ea typeface=""/>
        <a:cs typeface=""/>
      </a:majorFont>
      <a:minorFont>
        <a:latin typeface="Corbel" panose="020B0503020204020204" pitchFamily="0" charset="1"/>
        <a:ea typeface=""/>
        <a:cs typeface=""/>
      </a:minorFont>
    </a:fontScheme>
    <a:fmtScheme>
      <a:fillStyleLst>
        <a:solidFill>
          <a:schemeClr val="phClr"/>
        </a:solidFill>
        <a:solidFill>
          <a:schemeClr val="phClr">
            <a:tint val="55000"/>
          </a:schemeClr>
        </a:solidFill>
        <a:gradFill>
          <a:gsLst>
            <a:gs pos="0">
              <a:schemeClr val="phClr"/>
            </a:gs>
            <a:gs pos="90000">
              <a:schemeClr val="phClr">
                <a:shade val="100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100000" t="100000" r="100000" b="100000"/>
          </a:path>
          <a:tileRect l="0" t="0" r="0" b="0"/>
        </a:gradFill>
      </a:fillStyleLst>
      <a:lnStyleLst>
        <a:ln w="10000" cap="flat" cmpd="sng" algn="ctr">
          <a:prstDash val="solid"/>
        </a:ln>
        <a:ln w="19050" cap="flat" cmpd="sng" algn="ctr">
          <a:prstDash val="solid"/>
        </a:ln>
        <a:ln w="53975" cap="flat" cmpd="dbl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</a:schemeClr>
        </a:solidFill>
        <a:solidFill>
          <a:schemeClr val="phClr">
            <a:tint val="90000"/>
            <a:shade val="85000"/>
            <a:lumMod val="110000"/>
          </a:schemeClr>
        </a:soli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Basis">
  <a:themeElements>
    <a:clrScheme name="Basis">
      <a:dk1>
        <a:srgbClr val="000000"/>
      </a:dk1>
      <a:lt1>
        <a:srgbClr val="ffffff"/>
      </a:lt1>
      <a:dk2>
        <a:srgbClr val="565349"/>
      </a:dk2>
      <a:lt2>
        <a:srgbClr val="dddddd"/>
      </a:lt2>
      <a:accent1>
        <a:srgbClr val="a6b727"/>
      </a:accent1>
      <a:accent2>
        <a:srgbClr val="df5327"/>
      </a:accent2>
      <a:accent3>
        <a:srgbClr val="fe9e00"/>
      </a:accent3>
      <a:accent4>
        <a:srgbClr val="418ab3"/>
      </a:accent4>
      <a:accent5>
        <a:srgbClr val="d7d447"/>
      </a:accent5>
      <a:accent6>
        <a:srgbClr val="818183"/>
      </a:accent6>
      <a:hlink>
        <a:srgbClr val="f59e00"/>
      </a:hlink>
      <a:folHlink>
        <a:srgbClr val="b2b2b2"/>
      </a:folHlink>
    </a:clrScheme>
    <a:fontScheme name="Basis">
      <a:majorFont>
        <a:latin typeface="Corbel" panose="020B0503020204020204" pitchFamily="0" charset="1"/>
        <a:ea typeface=""/>
        <a:cs typeface=""/>
      </a:majorFont>
      <a:minorFont>
        <a:latin typeface="Corbel" panose="020B0503020204020204" pitchFamily="0" charset="1"/>
        <a:ea typeface=""/>
        <a:cs typeface=""/>
      </a:minorFont>
    </a:fontScheme>
    <a:fmtScheme>
      <a:fillStyleLst>
        <a:solidFill>
          <a:schemeClr val="phClr"/>
        </a:solidFill>
        <a:solidFill>
          <a:schemeClr val="phClr">
            <a:tint val="55000"/>
          </a:schemeClr>
        </a:solidFill>
        <a:gradFill>
          <a:gsLst>
            <a:gs pos="0">
              <a:schemeClr val="phClr"/>
            </a:gs>
            <a:gs pos="90000">
              <a:schemeClr val="phClr">
                <a:shade val="100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100000" t="100000" r="100000" b="100000"/>
          </a:path>
          <a:tileRect l="0" t="0" r="0" b="0"/>
        </a:gradFill>
      </a:fillStyleLst>
      <a:lnStyleLst>
        <a:ln w="10000" cap="flat" cmpd="sng" algn="ctr">
          <a:prstDash val="solid"/>
        </a:ln>
        <a:ln w="19050" cap="flat" cmpd="sng" algn="ctr">
          <a:prstDash val="solid"/>
        </a:ln>
        <a:ln w="53975" cap="flat" cmpd="dbl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</a:schemeClr>
        </a:solidFill>
        <a:solidFill>
          <a:schemeClr val="phClr">
            <a:tint val="90000"/>
            <a:shade val="85000"/>
            <a:lumMod val="110000"/>
          </a:schemeClr>
        </a:soli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Basis">
  <a:themeElements>
    <a:clrScheme name="Basis">
      <a:dk1>
        <a:srgbClr val="000000"/>
      </a:dk1>
      <a:lt1>
        <a:srgbClr val="ffffff"/>
      </a:lt1>
      <a:dk2>
        <a:srgbClr val="565349"/>
      </a:dk2>
      <a:lt2>
        <a:srgbClr val="dddddd"/>
      </a:lt2>
      <a:accent1>
        <a:srgbClr val="a6b727"/>
      </a:accent1>
      <a:accent2>
        <a:srgbClr val="df5327"/>
      </a:accent2>
      <a:accent3>
        <a:srgbClr val="fe9e00"/>
      </a:accent3>
      <a:accent4>
        <a:srgbClr val="418ab3"/>
      </a:accent4>
      <a:accent5>
        <a:srgbClr val="d7d447"/>
      </a:accent5>
      <a:accent6>
        <a:srgbClr val="818183"/>
      </a:accent6>
      <a:hlink>
        <a:srgbClr val="f59e00"/>
      </a:hlink>
      <a:folHlink>
        <a:srgbClr val="b2b2b2"/>
      </a:folHlink>
    </a:clrScheme>
    <a:fontScheme name="Basis">
      <a:majorFont>
        <a:latin typeface="Corbel" panose="020B0503020204020204" pitchFamily="0" charset="1"/>
        <a:ea typeface=""/>
        <a:cs typeface=""/>
      </a:majorFont>
      <a:minorFont>
        <a:latin typeface="Corbel" panose="020B0503020204020204" pitchFamily="0" charset="1"/>
        <a:ea typeface=""/>
        <a:cs typeface=""/>
      </a:minorFont>
    </a:fontScheme>
    <a:fmtScheme>
      <a:fillStyleLst>
        <a:solidFill>
          <a:schemeClr val="phClr"/>
        </a:solidFill>
        <a:solidFill>
          <a:schemeClr val="phClr">
            <a:tint val="55000"/>
          </a:schemeClr>
        </a:solidFill>
        <a:gradFill>
          <a:gsLst>
            <a:gs pos="0">
              <a:schemeClr val="phClr"/>
            </a:gs>
            <a:gs pos="90000">
              <a:schemeClr val="phClr">
                <a:shade val="100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100000" t="100000" r="100000" b="100000"/>
          </a:path>
          <a:tileRect l="0" t="0" r="0" b="0"/>
        </a:gradFill>
      </a:fillStyleLst>
      <a:lnStyleLst>
        <a:ln w="10000" cap="flat" cmpd="sng" algn="ctr">
          <a:prstDash val="solid"/>
        </a:ln>
        <a:ln w="19050" cap="flat" cmpd="sng" algn="ctr">
          <a:prstDash val="solid"/>
        </a:ln>
        <a:ln w="53975" cap="flat" cmpd="dbl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</a:schemeClr>
        </a:solidFill>
        <a:solidFill>
          <a:schemeClr val="phClr">
            <a:tint val="90000"/>
            <a:shade val="85000"/>
            <a:lumMod val="110000"/>
          </a:schemeClr>
        </a:soli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TM03457444[[fn=Basis]]</Template>
  <TotalTime>631</TotalTime>
  <Application>LibreOffice/24.2.5.2$Windows_X86_64 LibreOffice_project/bffef4ea93e59bebbeaf7f431bb02b1a39ee8a59</Application>
  <AppVersion>15.0000</AppVersion>
  <Words>1118</Words>
  <Paragraphs>155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2024-07-25T20:51:11Z</dcterms:created>
  <dc:creator>Ryan Aday</dc:creator>
  <dc:description/>
  <dc:language>en-US</dc:language>
  <cp:lastModifiedBy/>
  <dcterms:modified xsi:type="dcterms:W3CDTF">2024-09-23T13:16:07Z</dcterms:modified>
  <cp:revision>11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1</vt:i4>
  </property>
  <property fmtid="{D5CDD505-2E9C-101B-9397-08002B2CF9AE}" pid="3" name="PresentationFormat">
    <vt:lpwstr>Widescreen</vt:lpwstr>
  </property>
  <property fmtid="{D5CDD505-2E9C-101B-9397-08002B2CF9AE}" pid="4" name="Slides">
    <vt:i4>17</vt:i4>
  </property>
</Properties>
</file>